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4"/>
  </p:notesMasterIdLst>
  <p:sldIdLst>
    <p:sldId id="256" r:id="rId2"/>
    <p:sldId id="258" r:id="rId3"/>
    <p:sldId id="260" r:id="rId4"/>
    <p:sldId id="259" r:id="rId5"/>
    <p:sldId id="296" r:id="rId6"/>
    <p:sldId id="261" r:id="rId7"/>
    <p:sldId id="271" r:id="rId8"/>
    <p:sldId id="297" r:id="rId9"/>
    <p:sldId id="262" r:id="rId10"/>
    <p:sldId id="298" r:id="rId11"/>
    <p:sldId id="263" r:id="rId12"/>
    <p:sldId id="299" r:id="rId13"/>
    <p:sldId id="300" r:id="rId14"/>
    <p:sldId id="301" r:id="rId15"/>
    <p:sldId id="264" r:id="rId16"/>
    <p:sldId id="274" r:id="rId17"/>
    <p:sldId id="302" r:id="rId18"/>
    <p:sldId id="269" r:id="rId19"/>
    <p:sldId id="273" r:id="rId20"/>
    <p:sldId id="303" r:id="rId21"/>
    <p:sldId id="304" r:id="rId22"/>
    <p:sldId id="305" r:id="rId23"/>
  </p:sldIdLst>
  <p:sldSz cx="9144000" cy="5143500" type="screen16x9"/>
  <p:notesSz cx="6858000" cy="9144000"/>
  <p:embeddedFontLst>
    <p:embeddedFont>
      <p:font typeface="Anaheim" panose="020B0604020202020204" charset="0"/>
      <p:regular r:id="rId25"/>
    </p:embeddedFont>
    <p:embeddedFont>
      <p:font typeface="Bebas Neue" panose="020B0606020202050201" pitchFamily="34" charset="0"/>
      <p:regular r:id="rId26"/>
    </p:embeddedFont>
    <p:embeddedFont>
      <p:font typeface="Darker Grotesque" panose="020B0604020202020204" charset="0"/>
      <p:regular r:id="rId27"/>
      <p:bold r:id="rId28"/>
    </p:embeddedFont>
    <p:embeddedFont>
      <p:font typeface="Nunito Light" pitchFamily="2" charset="0"/>
      <p:regular r:id="rId29"/>
      <p:italic r:id="rId30"/>
    </p:embeddedFont>
    <p:embeddedFont>
      <p:font typeface="Open Sans Light" panose="020B0306030504020204" pitchFamily="34" charset="0"/>
      <p:regular r:id="rId31"/>
      <p:italic r:id="rId32"/>
    </p:embeddedFont>
    <p:embeddedFont>
      <p:font typeface="PT Sans" panose="020B0503020203020204" pitchFamily="34" charset="0"/>
      <p:regular r:id="rId33"/>
      <p:bold r:id="rId34"/>
      <p:italic r:id="rId35"/>
      <p:boldItalic r:id="rId36"/>
    </p:embeddedFont>
    <p:embeddedFont>
      <p:font typeface="Raleway"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5F7"/>
    <a:srgbClr val="65D98A"/>
    <a:srgbClr val="00BF78"/>
    <a:srgbClr val="01A568"/>
    <a:srgbClr val="8FE492"/>
    <a:srgbClr val="A5E996"/>
    <a:srgbClr val="95DF7F"/>
    <a:srgbClr val="73C94A"/>
    <a:srgbClr val="35B200"/>
    <a:srgbClr val="EB5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7C193F-39FF-4CE0-BB6F-AA70BAB41957}">
  <a:tblStyle styleId="{067C193F-39FF-4CE0-BB6F-AA70BAB419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B85A52B-D95B-4D9F-89F0-F03CF14A66E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47" d="100"/>
          <a:sy n="147" d="100"/>
        </p:scale>
        <p:origin x="600"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2f2cd8d6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2f2cd8d6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f2cd8d68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f2cd8d68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181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f2cd8d68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f2cd8d68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596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1867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f2cd8d68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f2cd8d68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574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f2cd8d68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f2cd8d68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59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f2cd8d68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f2cd8d68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483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2174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f2cd8d68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f2cd8d68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371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f2cd8d68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f2cd8d68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f2cd8d68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f2cd8d68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087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f2cd8d68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f2cd8d68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207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0" y="612950"/>
            <a:ext cx="9185100" cy="4604100"/>
          </a:xfrm>
          <a:prstGeom prst="rect">
            <a:avLst/>
          </a:prstGeom>
          <a:noFill/>
          <a:ln>
            <a:noFill/>
          </a:ln>
        </p:spPr>
      </p:sp>
      <p:sp>
        <p:nvSpPr>
          <p:cNvPr id="10" name="Google Shape;10;p2"/>
          <p:cNvSpPr txBox="1">
            <a:spLocks noGrp="1"/>
          </p:cNvSpPr>
          <p:nvPr>
            <p:ph type="ctrTitle"/>
          </p:nvPr>
        </p:nvSpPr>
        <p:spPr>
          <a:xfrm>
            <a:off x="1376525" y="1509813"/>
            <a:ext cx="6784200" cy="16203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5500">
                <a:solidFill>
                  <a:schemeClr val="l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999125" y="3508588"/>
            <a:ext cx="5533200" cy="4758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1"/>
        </a:solidFill>
        <a:effectLst/>
      </p:bgPr>
    </p:bg>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2845800" y="445025"/>
            <a:ext cx="557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b="0">
                <a:solidFill>
                  <a:srgbClr val="EEEEEE"/>
                </a:solidFill>
                <a:latin typeface="Darker Grotesque"/>
                <a:ea typeface="Darker Grotesque"/>
                <a:cs typeface="Darker Grotesque"/>
                <a:sym typeface="Darker Grotesqu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13"/>
          <p:cNvSpPr txBox="1">
            <a:spLocks noGrp="1"/>
          </p:cNvSpPr>
          <p:nvPr>
            <p:ph type="title" idx="2" hasCustomPrompt="1"/>
          </p:nvPr>
        </p:nvSpPr>
        <p:spPr>
          <a:xfrm>
            <a:off x="2852501" y="1535875"/>
            <a:ext cx="697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500" b="0">
                <a:solidFill>
                  <a:schemeClr val="lt1"/>
                </a:solidFill>
                <a:latin typeface="Darker Grotesque"/>
                <a:ea typeface="Darker Grotesque"/>
                <a:cs typeface="Darker Grotesque"/>
                <a:sym typeface="Darker Grotesqu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 name="Google Shape;47;p13"/>
          <p:cNvSpPr txBox="1">
            <a:spLocks noGrp="1"/>
          </p:cNvSpPr>
          <p:nvPr>
            <p:ph type="title" idx="3" hasCustomPrompt="1"/>
          </p:nvPr>
        </p:nvSpPr>
        <p:spPr>
          <a:xfrm>
            <a:off x="5967603" y="1542675"/>
            <a:ext cx="697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500" b="0">
                <a:solidFill>
                  <a:schemeClr val="lt1"/>
                </a:solidFill>
                <a:latin typeface="Darker Grotesque"/>
                <a:ea typeface="Darker Grotesque"/>
                <a:cs typeface="Darker Grotesque"/>
                <a:sym typeface="Darker Grotesqu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 name="Google Shape;48;p13"/>
          <p:cNvSpPr txBox="1">
            <a:spLocks noGrp="1"/>
          </p:cNvSpPr>
          <p:nvPr>
            <p:ph type="title" idx="4" hasCustomPrompt="1"/>
          </p:nvPr>
        </p:nvSpPr>
        <p:spPr>
          <a:xfrm>
            <a:off x="2852502" y="2676075"/>
            <a:ext cx="697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500" b="0">
                <a:solidFill>
                  <a:schemeClr val="lt1"/>
                </a:solidFill>
                <a:latin typeface="Darker Grotesque"/>
                <a:ea typeface="Darker Grotesque"/>
                <a:cs typeface="Darker Grotesque"/>
                <a:sym typeface="Darker Grotesqu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title" idx="5" hasCustomPrompt="1"/>
          </p:nvPr>
        </p:nvSpPr>
        <p:spPr>
          <a:xfrm>
            <a:off x="5967604" y="2669275"/>
            <a:ext cx="697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500" b="0">
                <a:solidFill>
                  <a:schemeClr val="lt1"/>
                </a:solidFill>
                <a:latin typeface="Darker Grotesque"/>
                <a:ea typeface="Darker Grotesque"/>
                <a:cs typeface="Darker Grotesque"/>
                <a:sym typeface="Darker Grotesqu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title" idx="6" hasCustomPrompt="1"/>
          </p:nvPr>
        </p:nvSpPr>
        <p:spPr>
          <a:xfrm>
            <a:off x="2852500" y="3802675"/>
            <a:ext cx="697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500" b="0">
                <a:solidFill>
                  <a:schemeClr val="lt1"/>
                </a:solidFill>
                <a:latin typeface="Darker Grotesque"/>
                <a:ea typeface="Darker Grotesque"/>
                <a:cs typeface="Darker Grotesque"/>
                <a:sym typeface="Darker Grotesqu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7" hasCustomPrompt="1"/>
          </p:nvPr>
        </p:nvSpPr>
        <p:spPr>
          <a:xfrm>
            <a:off x="5967603" y="3795863"/>
            <a:ext cx="697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500" b="0">
                <a:solidFill>
                  <a:schemeClr val="lt1"/>
                </a:solidFill>
                <a:latin typeface="Darker Grotesque"/>
                <a:ea typeface="Darker Grotesque"/>
                <a:cs typeface="Darker Grotesque"/>
                <a:sym typeface="Darker Grotesqu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
          </p:nvPr>
        </p:nvSpPr>
        <p:spPr>
          <a:xfrm>
            <a:off x="3550371" y="1535875"/>
            <a:ext cx="1758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 name="Google Shape;53;p13"/>
          <p:cNvSpPr txBox="1">
            <a:spLocks noGrp="1"/>
          </p:cNvSpPr>
          <p:nvPr>
            <p:ph type="subTitle" idx="8"/>
          </p:nvPr>
        </p:nvSpPr>
        <p:spPr>
          <a:xfrm>
            <a:off x="3550486" y="2676075"/>
            <a:ext cx="1758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 name="Google Shape;54;p13"/>
          <p:cNvSpPr txBox="1">
            <a:spLocks noGrp="1"/>
          </p:cNvSpPr>
          <p:nvPr>
            <p:ph type="subTitle" idx="9"/>
          </p:nvPr>
        </p:nvSpPr>
        <p:spPr>
          <a:xfrm>
            <a:off x="3550598" y="3802675"/>
            <a:ext cx="1758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 name="Google Shape;55;p13"/>
          <p:cNvSpPr txBox="1">
            <a:spLocks noGrp="1"/>
          </p:cNvSpPr>
          <p:nvPr>
            <p:ph type="subTitle" idx="13"/>
          </p:nvPr>
        </p:nvSpPr>
        <p:spPr>
          <a:xfrm>
            <a:off x="6665473" y="1542686"/>
            <a:ext cx="1758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 name="Google Shape;56;p13"/>
          <p:cNvSpPr txBox="1">
            <a:spLocks noGrp="1"/>
          </p:cNvSpPr>
          <p:nvPr>
            <p:ph type="subTitle" idx="14"/>
          </p:nvPr>
        </p:nvSpPr>
        <p:spPr>
          <a:xfrm>
            <a:off x="6665588" y="2669286"/>
            <a:ext cx="1758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 name="Google Shape;57;p13"/>
          <p:cNvSpPr txBox="1">
            <a:spLocks noGrp="1"/>
          </p:cNvSpPr>
          <p:nvPr>
            <p:ph type="subTitle" idx="15"/>
          </p:nvPr>
        </p:nvSpPr>
        <p:spPr>
          <a:xfrm>
            <a:off x="6665705" y="3795874"/>
            <a:ext cx="1758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 name="Google Shape;58;p13"/>
          <p:cNvSpPr>
            <a:spLocks noGrp="1"/>
          </p:cNvSpPr>
          <p:nvPr>
            <p:ph type="pic" idx="16"/>
          </p:nvPr>
        </p:nvSpPr>
        <p:spPr>
          <a:xfrm>
            <a:off x="0" y="-6150"/>
            <a:ext cx="2379600" cy="5155800"/>
          </a:xfrm>
          <a:prstGeom prst="rect">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0">
    <p:bg>
      <p:bgPr>
        <a:solidFill>
          <a:schemeClr val="dk1"/>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500"/>
              <a:buNone/>
              <a:defRPr>
                <a:solidFill>
                  <a:schemeClr val="lt1"/>
                </a:solidFill>
              </a:defRPr>
            </a:lvl1pPr>
            <a:lvl2pPr lvl="1">
              <a:spcBef>
                <a:spcPts val="0"/>
              </a:spcBef>
              <a:spcAft>
                <a:spcPts val="0"/>
              </a:spcAft>
              <a:buClr>
                <a:schemeClr val="lt1"/>
              </a:buClr>
              <a:buSzPts val="3500"/>
              <a:buNone/>
              <a:defRPr>
                <a:solidFill>
                  <a:schemeClr val="lt1"/>
                </a:solidFill>
              </a:defRPr>
            </a:lvl2pPr>
            <a:lvl3pPr lvl="2">
              <a:spcBef>
                <a:spcPts val="0"/>
              </a:spcBef>
              <a:spcAft>
                <a:spcPts val="0"/>
              </a:spcAft>
              <a:buClr>
                <a:schemeClr val="lt1"/>
              </a:buClr>
              <a:buSzPts val="3500"/>
              <a:buNone/>
              <a:defRPr>
                <a:solidFill>
                  <a:schemeClr val="lt1"/>
                </a:solidFill>
              </a:defRPr>
            </a:lvl3pPr>
            <a:lvl4pPr lvl="3">
              <a:spcBef>
                <a:spcPts val="0"/>
              </a:spcBef>
              <a:spcAft>
                <a:spcPts val="0"/>
              </a:spcAft>
              <a:buClr>
                <a:schemeClr val="lt1"/>
              </a:buClr>
              <a:buSzPts val="3500"/>
              <a:buNone/>
              <a:defRPr>
                <a:solidFill>
                  <a:schemeClr val="lt1"/>
                </a:solidFill>
              </a:defRPr>
            </a:lvl4pPr>
            <a:lvl5pPr lvl="4">
              <a:spcBef>
                <a:spcPts val="0"/>
              </a:spcBef>
              <a:spcAft>
                <a:spcPts val="0"/>
              </a:spcAft>
              <a:buClr>
                <a:schemeClr val="lt1"/>
              </a:buClr>
              <a:buSzPts val="3500"/>
              <a:buNone/>
              <a:defRPr>
                <a:solidFill>
                  <a:schemeClr val="lt1"/>
                </a:solidFill>
              </a:defRPr>
            </a:lvl5pPr>
            <a:lvl6pPr lvl="5">
              <a:spcBef>
                <a:spcPts val="0"/>
              </a:spcBef>
              <a:spcAft>
                <a:spcPts val="0"/>
              </a:spcAft>
              <a:buClr>
                <a:schemeClr val="lt1"/>
              </a:buClr>
              <a:buSzPts val="3500"/>
              <a:buNone/>
              <a:defRPr>
                <a:solidFill>
                  <a:schemeClr val="lt1"/>
                </a:solidFill>
              </a:defRPr>
            </a:lvl6pPr>
            <a:lvl7pPr lvl="6">
              <a:spcBef>
                <a:spcPts val="0"/>
              </a:spcBef>
              <a:spcAft>
                <a:spcPts val="0"/>
              </a:spcAft>
              <a:buClr>
                <a:schemeClr val="lt1"/>
              </a:buClr>
              <a:buSzPts val="3500"/>
              <a:buNone/>
              <a:defRPr>
                <a:solidFill>
                  <a:schemeClr val="lt1"/>
                </a:solidFill>
              </a:defRPr>
            </a:lvl7pPr>
            <a:lvl8pPr lvl="7">
              <a:spcBef>
                <a:spcPts val="0"/>
              </a:spcBef>
              <a:spcAft>
                <a:spcPts val="0"/>
              </a:spcAft>
              <a:buClr>
                <a:schemeClr val="lt1"/>
              </a:buClr>
              <a:buSzPts val="3500"/>
              <a:buNone/>
              <a:defRPr>
                <a:solidFill>
                  <a:schemeClr val="lt1"/>
                </a:solidFill>
              </a:defRPr>
            </a:lvl8pPr>
            <a:lvl9pPr lvl="8">
              <a:spcBef>
                <a:spcPts val="0"/>
              </a:spcBef>
              <a:spcAft>
                <a:spcPts val="0"/>
              </a:spcAft>
              <a:buClr>
                <a:schemeClr val="lt1"/>
              </a:buClr>
              <a:buSzPts val="35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bg>
      <p:bgPr>
        <a:solidFill>
          <a:schemeClr val="dk2"/>
        </a:solid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3889175" y="789575"/>
            <a:ext cx="4373700" cy="10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sp>
        <p:nvSpPr>
          <p:cNvPr id="66" name="Google Shape;66;p16"/>
          <p:cNvSpPr txBox="1">
            <a:spLocks noGrp="1"/>
          </p:cNvSpPr>
          <p:nvPr>
            <p:ph type="subTitle" idx="1"/>
          </p:nvPr>
        </p:nvSpPr>
        <p:spPr>
          <a:xfrm>
            <a:off x="3889175" y="1997675"/>
            <a:ext cx="43737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AutoNum type="arabicPeriod"/>
              <a:defRPr>
                <a:solidFill>
                  <a:schemeClr val="lt1"/>
                </a:solidFill>
              </a:defRPr>
            </a:lvl1pPr>
            <a:lvl2pPr lvl="1" algn="ctr" rtl="0">
              <a:lnSpc>
                <a:spcPct val="100000"/>
              </a:lnSpc>
              <a:spcBef>
                <a:spcPts val="0"/>
              </a:spcBef>
              <a:spcAft>
                <a:spcPts val="0"/>
              </a:spcAft>
              <a:buClr>
                <a:schemeClr val="lt1"/>
              </a:buClr>
              <a:buSzPts val="1200"/>
              <a:buAutoNum type="alphaLcPeriod"/>
              <a:defRPr>
                <a:solidFill>
                  <a:schemeClr val="lt1"/>
                </a:solidFill>
              </a:defRPr>
            </a:lvl2pPr>
            <a:lvl3pPr lvl="2" algn="ctr" rtl="0">
              <a:lnSpc>
                <a:spcPct val="100000"/>
              </a:lnSpc>
              <a:spcBef>
                <a:spcPts val="0"/>
              </a:spcBef>
              <a:spcAft>
                <a:spcPts val="0"/>
              </a:spcAft>
              <a:buClr>
                <a:schemeClr val="lt1"/>
              </a:buClr>
              <a:buSzPts val="1200"/>
              <a:buAutoNum type="romanLcPeriod"/>
              <a:defRPr>
                <a:solidFill>
                  <a:schemeClr val="lt1"/>
                </a:solidFill>
              </a:defRPr>
            </a:lvl3pPr>
            <a:lvl4pPr lvl="3" algn="ctr" rtl="0">
              <a:lnSpc>
                <a:spcPct val="100000"/>
              </a:lnSpc>
              <a:spcBef>
                <a:spcPts val="0"/>
              </a:spcBef>
              <a:spcAft>
                <a:spcPts val="0"/>
              </a:spcAft>
              <a:buClr>
                <a:schemeClr val="lt1"/>
              </a:buClr>
              <a:buSzPts val="1200"/>
              <a:buAutoNum type="arabicPeriod"/>
              <a:defRPr>
                <a:solidFill>
                  <a:schemeClr val="lt1"/>
                </a:solidFill>
              </a:defRPr>
            </a:lvl4pPr>
            <a:lvl5pPr lvl="4" algn="ctr" rtl="0">
              <a:lnSpc>
                <a:spcPct val="100000"/>
              </a:lnSpc>
              <a:spcBef>
                <a:spcPts val="0"/>
              </a:spcBef>
              <a:spcAft>
                <a:spcPts val="0"/>
              </a:spcAft>
              <a:buClr>
                <a:schemeClr val="lt1"/>
              </a:buClr>
              <a:buSzPts val="1200"/>
              <a:buAutoNum type="alphaLcPeriod"/>
              <a:defRPr>
                <a:solidFill>
                  <a:schemeClr val="lt1"/>
                </a:solidFill>
              </a:defRPr>
            </a:lvl5pPr>
            <a:lvl6pPr lvl="5" algn="ctr" rtl="0">
              <a:lnSpc>
                <a:spcPct val="100000"/>
              </a:lnSpc>
              <a:spcBef>
                <a:spcPts val="0"/>
              </a:spcBef>
              <a:spcAft>
                <a:spcPts val="0"/>
              </a:spcAft>
              <a:buClr>
                <a:schemeClr val="lt1"/>
              </a:buClr>
              <a:buSzPts val="1200"/>
              <a:buAutoNum type="romanLcPeriod"/>
              <a:defRPr>
                <a:solidFill>
                  <a:schemeClr val="lt1"/>
                </a:solidFill>
              </a:defRPr>
            </a:lvl6pPr>
            <a:lvl7pPr lvl="6" algn="ctr" rtl="0">
              <a:lnSpc>
                <a:spcPct val="100000"/>
              </a:lnSpc>
              <a:spcBef>
                <a:spcPts val="0"/>
              </a:spcBef>
              <a:spcAft>
                <a:spcPts val="0"/>
              </a:spcAft>
              <a:buClr>
                <a:schemeClr val="lt1"/>
              </a:buClr>
              <a:buSzPts val="1200"/>
              <a:buAutoNum type="arabicPeriod"/>
              <a:defRPr>
                <a:solidFill>
                  <a:schemeClr val="lt1"/>
                </a:solidFill>
              </a:defRPr>
            </a:lvl7pPr>
            <a:lvl8pPr lvl="7" algn="ctr" rtl="0">
              <a:lnSpc>
                <a:spcPct val="100000"/>
              </a:lnSpc>
              <a:spcBef>
                <a:spcPts val="0"/>
              </a:spcBef>
              <a:spcAft>
                <a:spcPts val="0"/>
              </a:spcAft>
              <a:buClr>
                <a:schemeClr val="lt1"/>
              </a:buClr>
              <a:buSzPts val="1200"/>
              <a:buAutoNum type="alphaLcPeriod"/>
              <a:defRPr>
                <a:solidFill>
                  <a:schemeClr val="lt1"/>
                </a:solidFill>
              </a:defRPr>
            </a:lvl8pPr>
            <a:lvl9pPr lvl="8" algn="ctr" rtl="0">
              <a:lnSpc>
                <a:spcPct val="100000"/>
              </a:lnSpc>
              <a:spcBef>
                <a:spcPts val="0"/>
              </a:spcBef>
              <a:spcAft>
                <a:spcPts val="0"/>
              </a:spcAft>
              <a:buClr>
                <a:schemeClr val="lt1"/>
              </a:buClr>
              <a:buSzPts val="1200"/>
              <a:buAutoNum type="romanLcPeriod"/>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8"/>
          <p:cNvSpPr txBox="1">
            <a:spLocks noGrp="1"/>
          </p:cNvSpPr>
          <p:nvPr>
            <p:ph type="subTitle" idx="1"/>
          </p:nvPr>
        </p:nvSpPr>
        <p:spPr>
          <a:xfrm>
            <a:off x="937625" y="2089001"/>
            <a:ext cx="21753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 name="Google Shape;73;p18"/>
          <p:cNvSpPr txBox="1">
            <a:spLocks noGrp="1"/>
          </p:cNvSpPr>
          <p:nvPr>
            <p:ph type="subTitle" idx="2"/>
          </p:nvPr>
        </p:nvSpPr>
        <p:spPr>
          <a:xfrm>
            <a:off x="3484347" y="2089001"/>
            <a:ext cx="21753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 name="Google Shape;74;p18"/>
          <p:cNvSpPr txBox="1">
            <a:spLocks noGrp="1"/>
          </p:cNvSpPr>
          <p:nvPr>
            <p:ph type="subTitle" idx="3"/>
          </p:nvPr>
        </p:nvSpPr>
        <p:spPr>
          <a:xfrm>
            <a:off x="6031075" y="2089001"/>
            <a:ext cx="21753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5" name="Google Shape;75;p18"/>
          <p:cNvSpPr txBox="1">
            <a:spLocks noGrp="1"/>
          </p:cNvSpPr>
          <p:nvPr>
            <p:ph type="subTitle" idx="4"/>
          </p:nvPr>
        </p:nvSpPr>
        <p:spPr>
          <a:xfrm>
            <a:off x="937625" y="1380700"/>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8"/>
          <p:cNvSpPr txBox="1">
            <a:spLocks noGrp="1"/>
          </p:cNvSpPr>
          <p:nvPr>
            <p:ph type="subTitle" idx="5"/>
          </p:nvPr>
        </p:nvSpPr>
        <p:spPr>
          <a:xfrm>
            <a:off x="3484350" y="1380700"/>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8"/>
          <p:cNvSpPr txBox="1">
            <a:spLocks noGrp="1"/>
          </p:cNvSpPr>
          <p:nvPr>
            <p:ph type="subTitle" idx="6"/>
          </p:nvPr>
        </p:nvSpPr>
        <p:spPr>
          <a:xfrm>
            <a:off x="6031075" y="1380700"/>
            <a:ext cx="21753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solidFill>
          <a:schemeClr val="dk1"/>
        </a:solid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9"/>
          <p:cNvSpPr txBox="1">
            <a:spLocks noGrp="1"/>
          </p:cNvSpPr>
          <p:nvPr>
            <p:ph type="subTitle" idx="1"/>
          </p:nvPr>
        </p:nvSpPr>
        <p:spPr>
          <a:xfrm>
            <a:off x="933725" y="1635525"/>
            <a:ext cx="35529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 name="Google Shape;81;p19"/>
          <p:cNvSpPr txBox="1">
            <a:spLocks noGrp="1"/>
          </p:cNvSpPr>
          <p:nvPr>
            <p:ph type="subTitle" idx="2"/>
          </p:nvPr>
        </p:nvSpPr>
        <p:spPr>
          <a:xfrm>
            <a:off x="4795414" y="1635525"/>
            <a:ext cx="35529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 name="Google Shape;82;p19"/>
          <p:cNvSpPr txBox="1">
            <a:spLocks noGrp="1"/>
          </p:cNvSpPr>
          <p:nvPr>
            <p:ph type="subTitle" idx="3"/>
          </p:nvPr>
        </p:nvSpPr>
        <p:spPr>
          <a:xfrm>
            <a:off x="933725" y="3337075"/>
            <a:ext cx="35529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19"/>
          <p:cNvSpPr txBox="1">
            <a:spLocks noGrp="1"/>
          </p:cNvSpPr>
          <p:nvPr>
            <p:ph type="subTitle" idx="4"/>
          </p:nvPr>
        </p:nvSpPr>
        <p:spPr>
          <a:xfrm>
            <a:off x="4795414" y="3337075"/>
            <a:ext cx="35529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19"/>
          <p:cNvSpPr txBox="1">
            <a:spLocks noGrp="1"/>
          </p:cNvSpPr>
          <p:nvPr>
            <p:ph type="subTitle" idx="5"/>
          </p:nvPr>
        </p:nvSpPr>
        <p:spPr>
          <a:xfrm>
            <a:off x="933753" y="1134225"/>
            <a:ext cx="3552900" cy="5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19"/>
          <p:cNvSpPr txBox="1">
            <a:spLocks noGrp="1"/>
          </p:cNvSpPr>
          <p:nvPr>
            <p:ph type="subTitle" idx="6"/>
          </p:nvPr>
        </p:nvSpPr>
        <p:spPr>
          <a:xfrm>
            <a:off x="927125" y="2843325"/>
            <a:ext cx="3552900" cy="5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9"/>
          <p:cNvSpPr txBox="1">
            <a:spLocks noGrp="1"/>
          </p:cNvSpPr>
          <p:nvPr>
            <p:ph type="subTitle" idx="7"/>
          </p:nvPr>
        </p:nvSpPr>
        <p:spPr>
          <a:xfrm>
            <a:off x="4798700" y="1113450"/>
            <a:ext cx="3509700" cy="5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9"/>
          <p:cNvSpPr txBox="1">
            <a:spLocks noGrp="1"/>
          </p:cNvSpPr>
          <p:nvPr>
            <p:ph type="subTitle" idx="8"/>
          </p:nvPr>
        </p:nvSpPr>
        <p:spPr>
          <a:xfrm>
            <a:off x="4795400" y="2843325"/>
            <a:ext cx="3509700" cy="5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dk1"/>
        </a:solidFill>
        <a:effectLst/>
      </p:bgPr>
    </p:bg>
    <p:spTree>
      <p:nvGrpSpPr>
        <p:cNvPr id="1" name="Shape 102"/>
        <p:cNvGrpSpPr/>
        <p:nvPr/>
      </p:nvGrpSpPr>
      <p:grpSpPr>
        <a:xfrm>
          <a:off x="0" y="0"/>
          <a:ext cx="0" cy="0"/>
          <a:chOff x="0" y="0"/>
          <a:chExt cx="0" cy="0"/>
        </a:xfrm>
      </p:grpSpPr>
      <p:sp>
        <p:nvSpPr>
          <p:cNvPr id="103" name="Google Shape;103;p21"/>
          <p:cNvSpPr txBox="1">
            <a:spLocks noGrp="1"/>
          </p:cNvSpPr>
          <p:nvPr>
            <p:ph type="title" hasCustomPrompt="1"/>
          </p:nvPr>
        </p:nvSpPr>
        <p:spPr>
          <a:xfrm>
            <a:off x="4938163" y="3236300"/>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4" name="Google Shape;104;p21"/>
          <p:cNvSpPr txBox="1">
            <a:spLocks noGrp="1"/>
          </p:cNvSpPr>
          <p:nvPr>
            <p:ph type="subTitle" idx="1"/>
          </p:nvPr>
        </p:nvSpPr>
        <p:spPr>
          <a:xfrm>
            <a:off x="4938163" y="4005197"/>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600">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5" name="Google Shape;105;p21"/>
          <p:cNvSpPr txBox="1">
            <a:spLocks noGrp="1"/>
          </p:cNvSpPr>
          <p:nvPr>
            <p:ph type="title" idx="2" hasCustomPrompt="1"/>
          </p:nvPr>
        </p:nvSpPr>
        <p:spPr>
          <a:xfrm>
            <a:off x="4938175" y="53948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6" name="Google Shape;106;p21"/>
          <p:cNvSpPr txBox="1">
            <a:spLocks noGrp="1"/>
          </p:cNvSpPr>
          <p:nvPr>
            <p:ph type="subTitle" idx="3"/>
          </p:nvPr>
        </p:nvSpPr>
        <p:spPr>
          <a:xfrm>
            <a:off x="4938175" y="1308401"/>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600">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7" name="Google Shape;107;p21"/>
          <p:cNvSpPr txBox="1">
            <a:spLocks noGrp="1"/>
          </p:cNvSpPr>
          <p:nvPr>
            <p:ph type="title" idx="4" hasCustomPrompt="1"/>
          </p:nvPr>
        </p:nvSpPr>
        <p:spPr>
          <a:xfrm>
            <a:off x="4938163" y="1887900"/>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8" name="Google Shape;108;p21"/>
          <p:cNvSpPr txBox="1">
            <a:spLocks noGrp="1"/>
          </p:cNvSpPr>
          <p:nvPr>
            <p:ph type="subTitle" idx="5"/>
          </p:nvPr>
        </p:nvSpPr>
        <p:spPr>
          <a:xfrm>
            <a:off x="4938163" y="2656797"/>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600">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9" name="Google Shape;109;p21"/>
          <p:cNvSpPr>
            <a:spLocks noGrp="1"/>
          </p:cNvSpPr>
          <p:nvPr>
            <p:ph type="pic" idx="6"/>
          </p:nvPr>
        </p:nvSpPr>
        <p:spPr>
          <a:xfrm>
            <a:off x="-10125" y="-12375"/>
            <a:ext cx="4869300" cy="5143500"/>
          </a:xfrm>
          <a:prstGeom prst="rect">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1"/>
        </a:solidFill>
        <a:effectLst/>
      </p:bgPr>
    </p:bg>
    <p:spTree>
      <p:nvGrpSpPr>
        <p:cNvPr id="1" name="Shape 117"/>
        <p:cNvGrpSpPr/>
        <p:nvPr/>
      </p:nvGrpSpPr>
      <p:grpSpPr>
        <a:xfrm>
          <a:off x="0" y="0"/>
          <a:ext cx="0" cy="0"/>
          <a:chOff x="0" y="0"/>
          <a:chExt cx="0" cy="0"/>
        </a:xfrm>
      </p:grpSpPr>
      <p:grpSp>
        <p:nvGrpSpPr>
          <p:cNvPr id="118" name="Google Shape;118;p23"/>
          <p:cNvGrpSpPr/>
          <p:nvPr/>
        </p:nvGrpSpPr>
        <p:grpSpPr>
          <a:xfrm>
            <a:off x="8577434" y="-3"/>
            <a:ext cx="1227212" cy="821127"/>
            <a:chOff x="-2000266" y="3678497"/>
            <a:chExt cx="1227212" cy="821127"/>
          </a:xfrm>
        </p:grpSpPr>
        <p:sp>
          <p:nvSpPr>
            <p:cNvPr id="119" name="Google Shape;119;p23"/>
            <p:cNvSpPr/>
            <p:nvPr/>
          </p:nvSpPr>
          <p:spPr>
            <a:xfrm>
              <a:off x="-2000266" y="3839736"/>
              <a:ext cx="1217865" cy="339875"/>
            </a:xfrm>
            <a:custGeom>
              <a:avLst/>
              <a:gdLst/>
              <a:ahLst/>
              <a:cxnLst/>
              <a:rect l="l" t="t" r="r" b="b"/>
              <a:pathLst>
                <a:path w="9381" h="2618" fill="none" extrusionOk="0">
                  <a:moveTo>
                    <a:pt x="9358" y="1174"/>
                  </a:moveTo>
                  <a:cubicBezTo>
                    <a:pt x="9380" y="1855"/>
                    <a:pt x="7304" y="2469"/>
                    <a:pt x="4727" y="2546"/>
                  </a:cubicBezTo>
                  <a:cubicBezTo>
                    <a:pt x="2145" y="2618"/>
                    <a:pt x="42" y="2126"/>
                    <a:pt x="19" y="1444"/>
                  </a:cubicBezTo>
                  <a:cubicBezTo>
                    <a:pt x="1" y="763"/>
                    <a:pt x="2077" y="149"/>
                    <a:pt x="4655" y="72"/>
                  </a:cubicBezTo>
                  <a:cubicBezTo>
                    <a:pt x="7232" y="0"/>
                    <a:pt x="9340" y="492"/>
                    <a:pt x="9358" y="1174"/>
                  </a:cubicBezTo>
                  <a:close/>
                </a:path>
              </a:pathLst>
            </a:custGeom>
            <a:solidFill>
              <a:schemeClr val="lt1"/>
            </a:solid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2000266" y="3678497"/>
              <a:ext cx="1217865" cy="340005"/>
            </a:xfrm>
            <a:custGeom>
              <a:avLst/>
              <a:gdLst/>
              <a:ahLst/>
              <a:cxnLst/>
              <a:rect l="l" t="t" r="r" b="b"/>
              <a:pathLst>
                <a:path w="9381" h="2619" fill="none" extrusionOk="0">
                  <a:moveTo>
                    <a:pt x="9358" y="1174"/>
                  </a:moveTo>
                  <a:cubicBezTo>
                    <a:pt x="9380" y="1856"/>
                    <a:pt x="7304" y="2470"/>
                    <a:pt x="4727" y="2546"/>
                  </a:cubicBezTo>
                  <a:cubicBezTo>
                    <a:pt x="2145" y="2619"/>
                    <a:pt x="42" y="2127"/>
                    <a:pt x="19" y="1445"/>
                  </a:cubicBezTo>
                  <a:cubicBezTo>
                    <a:pt x="1" y="764"/>
                    <a:pt x="2073" y="150"/>
                    <a:pt x="4655" y="73"/>
                  </a:cubicBezTo>
                  <a:cubicBezTo>
                    <a:pt x="7232" y="1"/>
                    <a:pt x="9340" y="493"/>
                    <a:pt x="9358" y="1174"/>
                  </a:cubicBezTo>
                  <a:close/>
                </a:path>
              </a:pathLst>
            </a:custGeom>
            <a:solidFill>
              <a:schemeClr val="lt1"/>
            </a:solid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1996112" y="3999029"/>
              <a:ext cx="1217735" cy="340654"/>
            </a:xfrm>
            <a:custGeom>
              <a:avLst/>
              <a:gdLst/>
              <a:ahLst/>
              <a:cxnLst/>
              <a:rect l="l" t="t" r="r" b="b"/>
              <a:pathLst>
                <a:path w="9380" h="2624" fill="none" extrusionOk="0">
                  <a:moveTo>
                    <a:pt x="9362" y="1179"/>
                  </a:moveTo>
                  <a:cubicBezTo>
                    <a:pt x="9380" y="1860"/>
                    <a:pt x="7308" y="2474"/>
                    <a:pt x="4726" y="2546"/>
                  </a:cubicBezTo>
                  <a:cubicBezTo>
                    <a:pt x="2149" y="2623"/>
                    <a:pt x="41" y="2131"/>
                    <a:pt x="23" y="1445"/>
                  </a:cubicBezTo>
                  <a:cubicBezTo>
                    <a:pt x="1" y="764"/>
                    <a:pt x="2077" y="150"/>
                    <a:pt x="4654" y="77"/>
                  </a:cubicBezTo>
                  <a:cubicBezTo>
                    <a:pt x="7236" y="1"/>
                    <a:pt x="9344" y="493"/>
                    <a:pt x="9362" y="1179"/>
                  </a:cubicBezTo>
                  <a:close/>
                </a:path>
              </a:pathLst>
            </a:custGeom>
            <a:solidFill>
              <a:schemeClr val="lt1"/>
            </a:solid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1990789" y="4159619"/>
              <a:ext cx="1217735" cy="340005"/>
            </a:xfrm>
            <a:custGeom>
              <a:avLst/>
              <a:gdLst/>
              <a:ahLst/>
              <a:cxnLst/>
              <a:rect l="l" t="t" r="r" b="b"/>
              <a:pathLst>
                <a:path w="9380" h="2619" fill="none" extrusionOk="0">
                  <a:moveTo>
                    <a:pt x="9361" y="1174"/>
                  </a:moveTo>
                  <a:cubicBezTo>
                    <a:pt x="9380" y="1856"/>
                    <a:pt x="7303" y="2469"/>
                    <a:pt x="4726" y="2546"/>
                  </a:cubicBezTo>
                  <a:cubicBezTo>
                    <a:pt x="2149" y="2618"/>
                    <a:pt x="41" y="2126"/>
                    <a:pt x="18" y="1445"/>
                  </a:cubicBezTo>
                  <a:cubicBezTo>
                    <a:pt x="0" y="763"/>
                    <a:pt x="2076" y="149"/>
                    <a:pt x="4654" y="77"/>
                  </a:cubicBezTo>
                  <a:cubicBezTo>
                    <a:pt x="7236" y="0"/>
                    <a:pt x="9339" y="492"/>
                    <a:pt x="9361" y="1174"/>
                  </a:cubicBezTo>
                  <a:close/>
                </a:path>
              </a:pathLst>
            </a:custGeom>
            <a:solidFill>
              <a:schemeClr val="lt1"/>
            </a:solid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3"/>
          <p:cNvGrpSpPr/>
          <p:nvPr/>
        </p:nvGrpSpPr>
        <p:grpSpPr>
          <a:xfrm>
            <a:off x="8794519" y="4015370"/>
            <a:ext cx="138391" cy="588485"/>
            <a:chOff x="3803319" y="5901058"/>
            <a:chExt cx="138391" cy="588485"/>
          </a:xfrm>
        </p:grpSpPr>
        <p:sp>
          <p:nvSpPr>
            <p:cNvPr id="124" name="Google Shape;124;p23"/>
            <p:cNvSpPr/>
            <p:nvPr/>
          </p:nvSpPr>
          <p:spPr>
            <a:xfrm>
              <a:off x="3803319" y="6467733"/>
              <a:ext cx="21810" cy="21810"/>
            </a:xfrm>
            <a:custGeom>
              <a:avLst/>
              <a:gdLst/>
              <a:ahLst/>
              <a:cxnLst/>
              <a:rect l="l" t="t" r="r" b="b"/>
              <a:pathLst>
                <a:path w="168" h="168" extrusionOk="0">
                  <a:moveTo>
                    <a:pt x="81" y="1"/>
                  </a:moveTo>
                  <a:cubicBezTo>
                    <a:pt x="36" y="1"/>
                    <a:pt x="0" y="37"/>
                    <a:pt x="0" y="86"/>
                  </a:cubicBezTo>
                  <a:cubicBezTo>
                    <a:pt x="0" y="132"/>
                    <a:pt x="36" y="168"/>
                    <a:pt x="81" y="168"/>
                  </a:cubicBezTo>
                  <a:cubicBezTo>
                    <a:pt x="131" y="168"/>
                    <a:pt x="167" y="132"/>
                    <a:pt x="167" y="86"/>
                  </a:cubicBezTo>
                  <a:cubicBezTo>
                    <a:pt x="167" y="37"/>
                    <a:pt x="131" y="1"/>
                    <a:pt x="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3803319" y="6344661"/>
              <a:ext cx="21810" cy="21810"/>
            </a:xfrm>
            <a:custGeom>
              <a:avLst/>
              <a:gdLst/>
              <a:ahLst/>
              <a:cxnLst/>
              <a:rect l="l" t="t" r="r" b="b"/>
              <a:pathLst>
                <a:path w="168" h="168" extrusionOk="0">
                  <a:moveTo>
                    <a:pt x="81" y="1"/>
                  </a:moveTo>
                  <a:cubicBezTo>
                    <a:pt x="36" y="1"/>
                    <a:pt x="0" y="37"/>
                    <a:pt x="0" y="82"/>
                  </a:cubicBezTo>
                  <a:cubicBezTo>
                    <a:pt x="0" y="132"/>
                    <a:pt x="36" y="168"/>
                    <a:pt x="81" y="168"/>
                  </a:cubicBezTo>
                  <a:cubicBezTo>
                    <a:pt x="131" y="168"/>
                    <a:pt x="167" y="132"/>
                    <a:pt x="167" y="82"/>
                  </a:cubicBezTo>
                  <a:cubicBezTo>
                    <a:pt x="167" y="37"/>
                    <a:pt x="131" y="1"/>
                    <a:pt x="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3803319" y="6221590"/>
              <a:ext cx="21810" cy="21810"/>
            </a:xfrm>
            <a:custGeom>
              <a:avLst/>
              <a:gdLst/>
              <a:ahLst/>
              <a:cxnLst/>
              <a:rect l="l" t="t" r="r" b="b"/>
              <a:pathLst>
                <a:path w="168" h="168" extrusionOk="0">
                  <a:moveTo>
                    <a:pt x="81" y="1"/>
                  </a:moveTo>
                  <a:cubicBezTo>
                    <a:pt x="36" y="1"/>
                    <a:pt x="0" y="37"/>
                    <a:pt x="0" y="87"/>
                  </a:cubicBezTo>
                  <a:cubicBezTo>
                    <a:pt x="0" y="132"/>
                    <a:pt x="36" y="168"/>
                    <a:pt x="81" y="168"/>
                  </a:cubicBezTo>
                  <a:cubicBezTo>
                    <a:pt x="131" y="168"/>
                    <a:pt x="167" y="132"/>
                    <a:pt x="167" y="87"/>
                  </a:cubicBezTo>
                  <a:cubicBezTo>
                    <a:pt x="167" y="37"/>
                    <a:pt x="131" y="1"/>
                    <a:pt x="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3803319" y="6097999"/>
              <a:ext cx="21810" cy="21810"/>
            </a:xfrm>
            <a:custGeom>
              <a:avLst/>
              <a:gdLst/>
              <a:ahLst/>
              <a:cxnLst/>
              <a:rect l="l" t="t" r="r" b="b"/>
              <a:pathLst>
                <a:path w="168" h="168" extrusionOk="0">
                  <a:moveTo>
                    <a:pt x="81" y="1"/>
                  </a:moveTo>
                  <a:cubicBezTo>
                    <a:pt x="36" y="1"/>
                    <a:pt x="0" y="37"/>
                    <a:pt x="0" y="82"/>
                  </a:cubicBezTo>
                  <a:cubicBezTo>
                    <a:pt x="0" y="131"/>
                    <a:pt x="36" y="168"/>
                    <a:pt x="81" y="168"/>
                  </a:cubicBezTo>
                  <a:cubicBezTo>
                    <a:pt x="131" y="168"/>
                    <a:pt x="167" y="131"/>
                    <a:pt x="167" y="82"/>
                  </a:cubicBezTo>
                  <a:cubicBezTo>
                    <a:pt x="167" y="37"/>
                    <a:pt x="131" y="1"/>
                    <a:pt x="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3803319" y="5974408"/>
              <a:ext cx="21810" cy="22329"/>
            </a:xfrm>
            <a:custGeom>
              <a:avLst/>
              <a:gdLst/>
              <a:ahLst/>
              <a:cxnLst/>
              <a:rect l="l" t="t" r="r" b="b"/>
              <a:pathLst>
                <a:path w="168" h="172" extrusionOk="0">
                  <a:moveTo>
                    <a:pt x="81" y="0"/>
                  </a:moveTo>
                  <a:cubicBezTo>
                    <a:pt x="36" y="0"/>
                    <a:pt x="0" y="41"/>
                    <a:pt x="0" y="86"/>
                  </a:cubicBezTo>
                  <a:cubicBezTo>
                    <a:pt x="0" y="136"/>
                    <a:pt x="36" y="172"/>
                    <a:pt x="81" y="172"/>
                  </a:cubicBezTo>
                  <a:cubicBezTo>
                    <a:pt x="131" y="172"/>
                    <a:pt x="167" y="136"/>
                    <a:pt x="167" y="86"/>
                  </a:cubicBezTo>
                  <a:cubicBezTo>
                    <a:pt x="167" y="41"/>
                    <a:pt x="131" y="0"/>
                    <a:pt x="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3919251" y="6394513"/>
              <a:ext cx="22459" cy="21810"/>
            </a:xfrm>
            <a:custGeom>
              <a:avLst/>
              <a:gdLst/>
              <a:ahLst/>
              <a:cxnLst/>
              <a:rect l="l" t="t" r="r" b="b"/>
              <a:pathLst>
                <a:path w="173" h="168" extrusionOk="0">
                  <a:moveTo>
                    <a:pt x="87" y="0"/>
                  </a:moveTo>
                  <a:cubicBezTo>
                    <a:pt x="37" y="0"/>
                    <a:pt x="1" y="41"/>
                    <a:pt x="1" y="86"/>
                  </a:cubicBezTo>
                  <a:cubicBezTo>
                    <a:pt x="1" y="131"/>
                    <a:pt x="41" y="167"/>
                    <a:pt x="87" y="167"/>
                  </a:cubicBezTo>
                  <a:cubicBezTo>
                    <a:pt x="132" y="167"/>
                    <a:pt x="172" y="131"/>
                    <a:pt x="172" y="86"/>
                  </a:cubicBezTo>
                  <a:cubicBezTo>
                    <a:pt x="172" y="41"/>
                    <a:pt x="136" y="0"/>
                    <a:pt x="8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3919251" y="6271442"/>
              <a:ext cx="22459" cy="21810"/>
            </a:xfrm>
            <a:custGeom>
              <a:avLst/>
              <a:gdLst/>
              <a:ahLst/>
              <a:cxnLst/>
              <a:rect l="l" t="t" r="r" b="b"/>
              <a:pathLst>
                <a:path w="173" h="168" extrusionOk="0">
                  <a:moveTo>
                    <a:pt x="87" y="1"/>
                  </a:moveTo>
                  <a:cubicBezTo>
                    <a:pt x="37" y="1"/>
                    <a:pt x="1" y="41"/>
                    <a:pt x="1" y="86"/>
                  </a:cubicBezTo>
                  <a:cubicBezTo>
                    <a:pt x="1" y="131"/>
                    <a:pt x="41" y="168"/>
                    <a:pt x="87" y="168"/>
                  </a:cubicBezTo>
                  <a:cubicBezTo>
                    <a:pt x="132" y="168"/>
                    <a:pt x="172" y="131"/>
                    <a:pt x="172" y="86"/>
                  </a:cubicBezTo>
                  <a:cubicBezTo>
                    <a:pt x="172" y="41"/>
                    <a:pt x="136" y="1"/>
                    <a:pt x="8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3919251" y="6148370"/>
              <a:ext cx="22459" cy="21810"/>
            </a:xfrm>
            <a:custGeom>
              <a:avLst/>
              <a:gdLst/>
              <a:ahLst/>
              <a:cxnLst/>
              <a:rect l="l" t="t" r="r" b="b"/>
              <a:pathLst>
                <a:path w="173" h="168" extrusionOk="0">
                  <a:moveTo>
                    <a:pt x="87" y="1"/>
                  </a:moveTo>
                  <a:cubicBezTo>
                    <a:pt x="37" y="1"/>
                    <a:pt x="1" y="41"/>
                    <a:pt x="1" y="86"/>
                  </a:cubicBezTo>
                  <a:cubicBezTo>
                    <a:pt x="1" y="127"/>
                    <a:pt x="41" y="168"/>
                    <a:pt x="87" y="168"/>
                  </a:cubicBezTo>
                  <a:cubicBezTo>
                    <a:pt x="132" y="168"/>
                    <a:pt x="172" y="127"/>
                    <a:pt x="172" y="86"/>
                  </a:cubicBezTo>
                  <a:cubicBezTo>
                    <a:pt x="172" y="41"/>
                    <a:pt x="136" y="1"/>
                    <a:pt x="8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3918731" y="6024779"/>
              <a:ext cx="22979" cy="21810"/>
            </a:xfrm>
            <a:custGeom>
              <a:avLst/>
              <a:gdLst/>
              <a:ahLst/>
              <a:cxnLst/>
              <a:rect l="l" t="t" r="r" b="b"/>
              <a:pathLst>
                <a:path w="177" h="168" extrusionOk="0">
                  <a:moveTo>
                    <a:pt x="91" y="0"/>
                  </a:moveTo>
                  <a:cubicBezTo>
                    <a:pt x="41" y="0"/>
                    <a:pt x="0" y="36"/>
                    <a:pt x="5" y="82"/>
                  </a:cubicBezTo>
                  <a:cubicBezTo>
                    <a:pt x="5" y="127"/>
                    <a:pt x="45" y="167"/>
                    <a:pt x="91" y="167"/>
                  </a:cubicBezTo>
                  <a:cubicBezTo>
                    <a:pt x="136" y="167"/>
                    <a:pt x="176" y="136"/>
                    <a:pt x="176" y="82"/>
                  </a:cubicBezTo>
                  <a:cubicBezTo>
                    <a:pt x="176" y="36"/>
                    <a:pt x="140" y="0"/>
                    <a:pt x="9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3919251" y="5901058"/>
              <a:ext cx="22459" cy="22459"/>
            </a:xfrm>
            <a:custGeom>
              <a:avLst/>
              <a:gdLst/>
              <a:ahLst/>
              <a:cxnLst/>
              <a:rect l="l" t="t" r="r" b="b"/>
              <a:pathLst>
                <a:path w="173" h="173" extrusionOk="0">
                  <a:moveTo>
                    <a:pt x="87" y="1"/>
                  </a:moveTo>
                  <a:cubicBezTo>
                    <a:pt x="37" y="1"/>
                    <a:pt x="1" y="42"/>
                    <a:pt x="1" y="87"/>
                  </a:cubicBezTo>
                  <a:cubicBezTo>
                    <a:pt x="1" y="132"/>
                    <a:pt x="41" y="172"/>
                    <a:pt x="87" y="172"/>
                  </a:cubicBezTo>
                  <a:cubicBezTo>
                    <a:pt x="132" y="172"/>
                    <a:pt x="172" y="132"/>
                    <a:pt x="172" y="87"/>
                  </a:cubicBezTo>
                  <a:cubicBezTo>
                    <a:pt x="172" y="42"/>
                    <a:pt x="136" y="1"/>
                    <a:pt x="8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23"/>
          <p:cNvSpPr/>
          <p:nvPr/>
        </p:nvSpPr>
        <p:spPr>
          <a:xfrm flipH="1">
            <a:off x="228800" y="0"/>
            <a:ext cx="120675" cy="4068379"/>
          </a:xfrm>
          <a:custGeom>
            <a:avLst/>
            <a:gdLst/>
            <a:ahLst/>
            <a:cxnLst/>
            <a:rect l="l" t="t" r="r" b="b"/>
            <a:pathLst>
              <a:path w="1" h="28211" fill="none" extrusionOk="0">
                <a:moveTo>
                  <a:pt x="0" y="1"/>
                </a:moveTo>
                <a:lnTo>
                  <a:pt x="0" y="28211"/>
                </a:lnTo>
              </a:path>
            </a:pathLst>
          </a:custGeom>
          <a:solidFill>
            <a:schemeClr val="lt1"/>
          </a:solid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228800" y="4282700"/>
            <a:ext cx="247200" cy="247200"/>
          </a:xfrm>
          <a:prstGeom prst="star4">
            <a:avLst>
              <a:gd name="adj" fmla="val 125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
        <p:cNvGrpSpPr/>
        <p:nvPr/>
      </p:nvGrpSpPr>
      <p:grpSpPr>
        <a:xfrm>
          <a:off x="0" y="0"/>
          <a:ext cx="0" cy="0"/>
          <a:chOff x="0" y="0"/>
          <a:chExt cx="0" cy="0"/>
        </a:xfrm>
      </p:grpSpPr>
      <p:grpSp>
        <p:nvGrpSpPr>
          <p:cNvPr id="137" name="Google Shape;137;p24"/>
          <p:cNvGrpSpPr/>
          <p:nvPr/>
        </p:nvGrpSpPr>
        <p:grpSpPr>
          <a:xfrm rot="5400000">
            <a:off x="-723478" y="1816012"/>
            <a:ext cx="1437574" cy="1008637"/>
            <a:chOff x="-1564800" y="1347625"/>
            <a:chExt cx="1951900" cy="1369500"/>
          </a:xfrm>
        </p:grpSpPr>
        <p:sp>
          <p:nvSpPr>
            <p:cNvPr id="138" name="Google Shape;138;p24"/>
            <p:cNvSpPr/>
            <p:nvPr/>
          </p:nvSpPr>
          <p:spPr>
            <a:xfrm>
              <a:off x="-982400" y="1347625"/>
              <a:ext cx="1369500" cy="13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4"/>
            <p:cNvSpPr/>
            <p:nvPr/>
          </p:nvSpPr>
          <p:spPr>
            <a:xfrm>
              <a:off x="-1564800" y="1347625"/>
              <a:ext cx="1369500" cy="13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24"/>
          <p:cNvSpPr/>
          <p:nvPr/>
        </p:nvSpPr>
        <p:spPr>
          <a:xfrm>
            <a:off x="8267000" y="3807400"/>
            <a:ext cx="1118700" cy="11187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481038" y="1758450"/>
            <a:ext cx="4383600" cy="16266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8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252625" y="916650"/>
            <a:ext cx="988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a:spLocks noGrp="1"/>
          </p:cNvSpPr>
          <p:nvPr>
            <p:ph type="pic" idx="3"/>
          </p:nvPr>
        </p:nvSpPr>
        <p:spPr>
          <a:xfrm>
            <a:off x="0" y="0"/>
            <a:ext cx="9144000" cy="46023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5"/>
          <p:cNvSpPr txBox="1">
            <a:spLocks noGrp="1"/>
          </p:cNvSpPr>
          <p:nvPr>
            <p:ph type="subTitle" idx="1"/>
          </p:nvPr>
        </p:nvSpPr>
        <p:spPr>
          <a:xfrm>
            <a:off x="5026831" y="2019374"/>
            <a:ext cx="2919900" cy="14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5"/>
          <p:cNvSpPr txBox="1">
            <a:spLocks noGrp="1"/>
          </p:cNvSpPr>
          <p:nvPr>
            <p:ph type="subTitle" idx="2"/>
          </p:nvPr>
        </p:nvSpPr>
        <p:spPr>
          <a:xfrm>
            <a:off x="1409575" y="2019361"/>
            <a:ext cx="2919900" cy="14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5"/>
          <p:cNvSpPr txBox="1">
            <a:spLocks noGrp="1"/>
          </p:cNvSpPr>
          <p:nvPr>
            <p:ph type="subTitle" idx="3"/>
          </p:nvPr>
        </p:nvSpPr>
        <p:spPr>
          <a:xfrm>
            <a:off x="1409575" y="1368438"/>
            <a:ext cx="2919900" cy="651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 name="Google Shape;24;p5"/>
          <p:cNvSpPr txBox="1">
            <a:spLocks noGrp="1"/>
          </p:cNvSpPr>
          <p:nvPr>
            <p:ph type="subTitle" idx="4"/>
          </p:nvPr>
        </p:nvSpPr>
        <p:spPr>
          <a:xfrm>
            <a:off x="5026832" y="1368450"/>
            <a:ext cx="2919900" cy="651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lt1"/>
                </a:solidFill>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 name="Google Shape;25;p5"/>
          <p:cNvSpPr>
            <a:spLocks noGrp="1"/>
          </p:cNvSpPr>
          <p:nvPr>
            <p:ph type="pic" idx="5"/>
          </p:nvPr>
        </p:nvSpPr>
        <p:spPr>
          <a:xfrm>
            <a:off x="10450" y="3984175"/>
            <a:ext cx="9144000" cy="1159200"/>
          </a:xfrm>
          <a:prstGeom prst="rect">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811975" y="676950"/>
            <a:ext cx="42948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7"/>
          <p:cNvSpPr txBox="1">
            <a:spLocks noGrp="1"/>
          </p:cNvSpPr>
          <p:nvPr>
            <p:ph type="subTitle" idx="1"/>
          </p:nvPr>
        </p:nvSpPr>
        <p:spPr>
          <a:xfrm>
            <a:off x="811975" y="19722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Light"/>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31" name="Google Shape;31;p7"/>
          <p:cNvSpPr>
            <a:spLocks noGrp="1"/>
          </p:cNvSpPr>
          <p:nvPr>
            <p:ph type="pic" idx="2"/>
          </p:nvPr>
        </p:nvSpPr>
        <p:spPr>
          <a:xfrm>
            <a:off x="5617125" y="0"/>
            <a:ext cx="3526800" cy="51435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6" name="Google Shape;3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arker Grotesque"/>
              <a:buNone/>
              <a:defRPr sz="3500">
                <a:solidFill>
                  <a:schemeClr val="dk1"/>
                </a:solidFill>
                <a:latin typeface="Darker Grotesque"/>
                <a:ea typeface="Darker Grotesque"/>
                <a:cs typeface="Darker Grotesque"/>
                <a:sym typeface="Darker Grotesque"/>
              </a:defRPr>
            </a:lvl1pPr>
            <a:lvl2pPr lvl="1" rtl="0">
              <a:spcBef>
                <a:spcPts val="0"/>
              </a:spcBef>
              <a:spcAft>
                <a:spcPts val="0"/>
              </a:spcAft>
              <a:buClr>
                <a:schemeClr val="dk1"/>
              </a:buClr>
              <a:buSzPts val="3500"/>
              <a:buFont typeface="Darker Grotesque"/>
              <a:buNone/>
              <a:defRPr sz="3500">
                <a:solidFill>
                  <a:schemeClr val="dk1"/>
                </a:solidFill>
                <a:latin typeface="Darker Grotesque"/>
                <a:ea typeface="Darker Grotesque"/>
                <a:cs typeface="Darker Grotesque"/>
                <a:sym typeface="Darker Grotesque"/>
              </a:defRPr>
            </a:lvl2pPr>
            <a:lvl3pPr lvl="2" rtl="0">
              <a:spcBef>
                <a:spcPts val="0"/>
              </a:spcBef>
              <a:spcAft>
                <a:spcPts val="0"/>
              </a:spcAft>
              <a:buClr>
                <a:schemeClr val="dk1"/>
              </a:buClr>
              <a:buSzPts val="3500"/>
              <a:buFont typeface="Darker Grotesque"/>
              <a:buNone/>
              <a:defRPr sz="3500">
                <a:solidFill>
                  <a:schemeClr val="dk1"/>
                </a:solidFill>
                <a:latin typeface="Darker Grotesque"/>
                <a:ea typeface="Darker Grotesque"/>
                <a:cs typeface="Darker Grotesque"/>
                <a:sym typeface="Darker Grotesque"/>
              </a:defRPr>
            </a:lvl3pPr>
            <a:lvl4pPr lvl="3" rtl="0">
              <a:spcBef>
                <a:spcPts val="0"/>
              </a:spcBef>
              <a:spcAft>
                <a:spcPts val="0"/>
              </a:spcAft>
              <a:buClr>
                <a:schemeClr val="dk1"/>
              </a:buClr>
              <a:buSzPts val="3500"/>
              <a:buFont typeface="Darker Grotesque"/>
              <a:buNone/>
              <a:defRPr sz="3500">
                <a:solidFill>
                  <a:schemeClr val="dk1"/>
                </a:solidFill>
                <a:latin typeface="Darker Grotesque"/>
                <a:ea typeface="Darker Grotesque"/>
                <a:cs typeface="Darker Grotesque"/>
                <a:sym typeface="Darker Grotesque"/>
              </a:defRPr>
            </a:lvl4pPr>
            <a:lvl5pPr lvl="4" rtl="0">
              <a:spcBef>
                <a:spcPts val="0"/>
              </a:spcBef>
              <a:spcAft>
                <a:spcPts val="0"/>
              </a:spcAft>
              <a:buClr>
                <a:schemeClr val="dk1"/>
              </a:buClr>
              <a:buSzPts val="3500"/>
              <a:buFont typeface="Darker Grotesque"/>
              <a:buNone/>
              <a:defRPr sz="3500">
                <a:solidFill>
                  <a:schemeClr val="dk1"/>
                </a:solidFill>
                <a:latin typeface="Darker Grotesque"/>
                <a:ea typeface="Darker Grotesque"/>
                <a:cs typeface="Darker Grotesque"/>
                <a:sym typeface="Darker Grotesque"/>
              </a:defRPr>
            </a:lvl5pPr>
            <a:lvl6pPr lvl="5" rtl="0">
              <a:spcBef>
                <a:spcPts val="0"/>
              </a:spcBef>
              <a:spcAft>
                <a:spcPts val="0"/>
              </a:spcAft>
              <a:buClr>
                <a:schemeClr val="dk1"/>
              </a:buClr>
              <a:buSzPts val="3500"/>
              <a:buFont typeface="Darker Grotesque"/>
              <a:buNone/>
              <a:defRPr sz="3500">
                <a:solidFill>
                  <a:schemeClr val="dk1"/>
                </a:solidFill>
                <a:latin typeface="Darker Grotesque"/>
                <a:ea typeface="Darker Grotesque"/>
                <a:cs typeface="Darker Grotesque"/>
                <a:sym typeface="Darker Grotesque"/>
              </a:defRPr>
            </a:lvl6pPr>
            <a:lvl7pPr lvl="6" rtl="0">
              <a:spcBef>
                <a:spcPts val="0"/>
              </a:spcBef>
              <a:spcAft>
                <a:spcPts val="0"/>
              </a:spcAft>
              <a:buClr>
                <a:schemeClr val="dk1"/>
              </a:buClr>
              <a:buSzPts val="3500"/>
              <a:buFont typeface="Darker Grotesque"/>
              <a:buNone/>
              <a:defRPr sz="3500">
                <a:solidFill>
                  <a:schemeClr val="dk1"/>
                </a:solidFill>
                <a:latin typeface="Darker Grotesque"/>
                <a:ea typeface="Darker Grotesque"/>
                <a:cs typeface="Darker Grotesque"/>
                <a:sym typeface="Darker Grotesque"/>
              </a:defRPr>
            </a:lvl7pPr>
            <a:lvl8pPr lvl="7" rtl="0">
              <a:spcBef>
                <a:spcPts val="0"/>
              </a:spcBef>
              <a:spcAft>
                <a:spcPts val="0"/>
              </a:spcAft>
              <a:buClr>
                <a:schemeClr val="dk1"/>
              </a:buClr>
              <a:buSzPts val="3500"/>
              <a:buFont typeface="Darker Grotesque"/>
              <a:buNone/>
              <a:defRPr sz="3500">
                <a:solidFill>
                  <a:schemeClr val="dk1"/>
                </a:solidFill>
                <a:latin typeface="Darker Grotesque"/>
                <a:ea typeface="Darker Grotesque"/>
                <a:cs typeface="Darker Grotesque"/>
                <a:sym typeface="Darker Grotesque"/>
              </a:defRPr>
            </a:lvl8pPr>
            <a:lvl9pPr lvl="8" rtl="0">
              <a:spcBef>
                <a:spcPts val="0"/>
              </a:spcBef>
              <a:spcAft>
                <a:spcPts val="0"/>
              </a:spcAft>
              <a:buClr>
                <a:schemeClr val="dk1"/>
              </a:buClr>
              <a:buSzPts val="3500"/>
              <a:buFont typeface="Darker Grotesque"/>
              <a:buNone/>
              <a:defRPr sz="3500">
                <a:solidFill>
                  <a:schemeClr val="dk1"/>
                </a:solidFill>
                <a:latin typeface="Darker Grotesque"/>
                <a:ea typeface="Darker Grotesque"/>
                <a:cs typeface="Darker Grotesque"/>
                <a:sym typeface="Darker Grotesq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marL="914400" lvl="1"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marL="1371600" lvl="2"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marL="1828800" lvl="3"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marL="2286000" lvl="4"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marL="2743200" lvl="5"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marL="3200400" lvl="6"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marL="3657600" lvl="7"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marL="4114800" lvl="8"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2" r:id="rId12"/>
    <p:sldLayoutId id="2147483664" r:id="rId13"/>
    <p:sldLayoutId id="2147483665" r:id="rId14"/>
    <p:sldLayoutId id="2147483667" r:id="rId15"/>
    <p:sldLayoutId id="2147483669" r:id="rId16"/>
    <p:sldLayoutId id="2147483670"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gt6JvSKkXUoW1UZiNC1edbfMgYypLKpG_Pe6wexsusY/copy#gid=1848306791"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0"/>
        <p:cNvGrpSpPr/>
        <p:nvPr/>
      </p:nvGrpSpPr>
      <p:grpSpPr>
        <a:xfrm>
          <a:off x="0" y="0"/>
          <a:ext cx="0" cy="0"/>
          <a:chOff x="0" y="0"/>
          <a:chExt cx="0" cy="0"/>
        </a:xfrm>
      </p:grpSpPr>
      <p:pic>
        <p:nvPicPr>
          <p:cNvPr id="7" name="Picture Placeholder 6" descr="A green and white background&#10;&#10;Description automatically generated">
            <a:extLst>
              <a:ext uri="{FF2B5EF4-FFF2-40B4-BE49-F238E27FC236}">
                <a16:creationId xmlns:a16="http://schemas.microsoft.com/office/drawing/2014/main" id="{E09FC999-81C8-538B-20AD-968F3536A16D}"/>
              </a:ext>
            </a:extLst>
          </p:cNvPr>
          <p:cNvPicPr>
            <a:picLocks noGrp="1" noChangeAspect="1"/>
          </p:cNvPicPr>
          <p:nvPr>
            <p:ph type="pic" idx="2"/>
          </p:nvPr>
        </p:nvPicPr>
        <p:blipFill>
          <a:blip r:embed="rId3"/>
          <a:srcRect t="12409" b="12409"/>
          <a:stretch>
            <a:fillRect/>
          </a:stretch>
        </p:blipFill>
        <p:spPr>
          <a:xfrm>
            <a:off x="0" y="0"/>
            <a:ext cx="9185100" cy="5217050"/>
          </a:xfrm>
        </p:spPr>
      </p:pic>
      <p:sp>
        <p:nvSpPr>
          <p:cNvPr id="152" name="Google Shape;152;p28"/>
          <p:cNvSpPr/>
          <p:nvPr/>
        </p:nvSpPr>
        <p:spPr>
          <a:xfrm>
            <a:off x="1092900" y="1049238"/>
            <a:ext cx="6958200" cy="33957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txBox="1">
            <a:spLocks noGrp="1"/>
          </p:cNvSpPr>
          <p:nvPr>
            <p:ph type="ctrTitle"/>
          </p:nvPr>
        </p:nvSpPr>
        <p:spPr>
          <a:xfrm>
            <a:off x="1179900" y="1509813"/>
            <a:ext cx="6784200" cy="162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PARKsite PROJECT PROPOSAL</a:t>
            </a:r>
            <a:endParaRPr dirty="0"/>
          </a:p>
        </p:txBody>
      </p:sp>
      <p:sp>
        <p:nvSpPr>
          <p:cNvPr id="154" name="Google Shape;154;p28"/>
          <p:cNvSpPr txBox="1">
            <a:spLocks noGrp="1"/>
          </p:cNvSpPr>
          <p:nvPr>
            <p:ph type="subTitle" idx="1"/>
          </p:nvPr>
        </p:nvSpPr>
        <p:spPr>
          <a:xfrm>
            <a:off x="1805400" y="3508588"/>
            <a:ext cx="55332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William Jefferson Mondol, Shanjidul Hasan Shajid, </a:t>
            </a:r>
          </a:p>
          <a:p>
            <a:pPr marL="0" lvl="0" indent="0" algn="ctr" rtl="0">
              <a:spcBef>
                <a:spcPts val="0"/>
              </a:spcBef>
              <a:spcAft>
                <a:spcPts val="0"/>
              </a:spcAft>
              <a:buNone/>
            </a:pPr>
            <a:r>
              <a:rPr lang="en-US" dirty="0" err="1"/>
              <a:t>Fardin</a:t>
            </a:r>
            <a:r>
              <a:rPr lang="en-US" dirty="0"/>
              <a:t> Ahsan </a:t>
            </a:r>
            <a:r>
              <a:rPr lang="en-US" dirty="0" err="1"/>
              <a:t>Shafi</a:t>
            </a:r>
            <a:r>
              <a:rPr lang="en-US" dirty="0"/>
              <a:t>, Anannya Preeta</a:t>
            </a:r>
            <a:endParaRPr dirty="0"/>
          </a:p>
        </p:txBody>
      </p:sp>
      <p:cxnSp>
        <p:nvCxnSpPr>
          <p:cNvPr id="155" name="Google Shape;155;p28"/>
          <p:cNvCxnSpPr/>
          <p:nvPr/>
        </p:nvCxnSpPr>
        <p:spPr>
          <a:xfrm>
            <a:off x="1703250" y="3317963"/>
            <a:ext cx="5737500" cy="19200"/>
          </a:xfrm>
          <a:prstGeom prst="straightConnector1">
            <a:avLst/>
          </a:prstGeom>
          <a:noFill/>
          <a:ln w="9525" cap="flat" cmpd="sng">
            <a:solidFill>
              <a:schemeClr val="lt1"/>
            </a:solidFill>
            <a:prstDash val="solid"/>
            <a:round/>
            <a:headEnd type="none" w="med" len="med"/>
            <a:tailEnd type="none" w="med" len="med"/>
          </a:ln>
        </p:spPr>
      </p:cxnSp>
      <p:cxnSp>
        <p:nvCxnSpPr>
          <p:cNvPr id="156" name="Google Shape;156;p28"/>
          <p:cNvCxnSpPr/>
          <p:nvPr/>
        </p:nvCxnSpPr>
        <p:spPr>
          <a:xfrm>
            <a:off x="-7950" y="612950"/>
            <a:ext cx="9159900" cy="3600"/>
          </a:xfrm>
          <a:prstGeom prst="straightConnector1">
            <a:avLst/>
          </a:prstGeom>
          <a:noFill/>
          <a:ln w="9525" cap="flat" cmpd="sng">
            <a:solidFill>
              <a:schemeClr val="dk1"/>
            </a:solidFill>
            <a:prstDash val="solid"/>
            <a:round/>
            <a:headEnd type="none" w="med" len="med"/>
            <a:tailEnd type="none" w="med" len="med"/>
          </a:ln>
        </p:spPr>
      </p:cxnSp>
      <p:grpSp>
        <p:nvGrpSpPr>
          <p:cNvPr id="157" name="Google Shape;157;p28"/>
          <p:cNvGrpSpPr/>
          <p:nvPr/>
        </p:nvGrpSpPr>
        <p:grpSpPr>
          <a:xfrm rot="5400000">
            <a:off x="-620628" y="2196637"/>
            <a:ext cx="1437574" cy="1008637"/>
            <a:chOff x="-1564800" y="1347625"/>
            <a:chExt cx="1951900" cy="1369500"/>
          </a:xfrm>
        </p:grpSpPr>
        <p:sp>
          <p:nvSpPr>
            <p:cNvPr id="158" name="Google Shape;158;p28"/>
            <p:cNvSpPr/>
            <p:nvPr/>
          </p:nvSpPr>
          <p:spPr>
            <a:xfrm>
              <a:off x="-982400" y="1347625"/>
              <a:ext cx="1369500" cy="13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1564800" y="1347625"/>
              <a:ext cx="1369500" cy="13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28"/>
          <p:cNvSpPr/>
          <p:nvPr/>
        </p:nvSpPr>
        <p:spPr>
          <a:xfrm>
            <a:off x="8297875" y="4198300"/>
            <a:ext cx="1118700" cy="11187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28"/>
          <p:cNvGrpSpPr/>
          <p:nvPr/>
        </p:nvGrpSpPr>
        <p:grpSpPr>
          <a:xfrm>
            <a:off x="8613075" y="228557"/>
            <a:ext cx="267065" cy="157625"/>
            <a:chOff x="8297875" y="264375"/>
            <a:chExt cx="267065" cy="157625"/>
          </a:xfrm>
        </p:grpSpPr>
        <p:cxnSp>
          <p:nvCxnSpPr>
            <p:cNvPr id="162" name="Google Shape;162;p28"/>
            <p:cNvCxnSpPr/>
            <p:nvPr/>
          </p:nvCxnSpPr>
          <p:spPr>
            <a:xfrm>
              <a:off x="8304840" y="345325"/>
              <a:ext cx="2601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28"/>
            <p:cNvCxnSpPr/>
            <p:nvPr/>
          </p:nvCxnSpPr>
          <p:spPr>
            <a:xfrm>
              <a:off x="8297875" y="422000"/>
              <a:ext cx="266400" cy="0"/>
            </a:xfrm>
            <a:prstGeom prst="straightConnector1">
              <a:avLst/>
            </a:prstGeom>
            <a:noFill/>
            <a:ln w="9525" cap="flat" cmpd="sng">
              <a:solidFill>
                <a:schemeClr val="dk1"/>
              </a:solidFill>
              <a:prstDash val="solid"/>
              <a:round/>
              <a:headEnd type="none" w="med" len="med"/>
              <a:tailEnd type="none" w="med" len="med"/>
            </a:ln>
          </p:spPr>
        </p:cxnSp>
        <p:cxnSp>
          <p:nvCxnSpPr>
            <p:cNvPr id="164" name="Google Shape;164;p28"/>
            <p:cNvCxnSpPr/>
            <p:nvPr/>
          </p:nvCxnSpPr>
          <p:spPr>
            <a:xfrm>
              <a:off x="8297875" y="264375"/>
              <a:ext cx="2664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9"/>
        <p:cNvGrpSpPr/>
        <p:nvPr/>
      </p:nvGrpSpPr>
      <p:grpSpPr>
        <a:xfrm>
          <a:off x="0" y="0"/>
          <a:ext cx="0" cy="0"/>
          <a:chOff x="0" y="0"/>
          <a:chExt cx="0" cy="0"/>
        </a:xfrm>
      </p:grpSpPr>
      <p:pic>
        <p:nvPicPr>
          <p:cNvPr id="5" name="Picture Placeholder 4" descr="A green and white background&#10;&#10;Description automatically generated">
            <a:extLst>
              <a:ext uri="{FF2B5EF4-FFF2-40B4-BE49-F238E27FC236}">
                <a16:creationId xmlns:a16="http://schemas.microsoft.com/office/drawing/2014/main" id="{0ABD43B2-9AC5-66A8-750E-AAA803564FEC}"/>
              </a:ext>
            </a:extLst>
          </p:cNvPr>
          <p:cNvPicPr>
            <a:picLocks noGrp="1" noChangeAspect="1"/>
          </p:cNvPicPr>
          <p:nvPr>
            <p:ph type="pic" idx="3"/>
          </p:nvPr>
        </p:nvPicPr>
        <p:blipFill>
          <a:blip r:embed="rId3"/>
          <a:srcRect t="12253" b="12253"/>
          <a:stretch>
            <a:fillRect/>
          </a:stretch>
        </p:blipFill>
        <p:spPr>
          <a:xfrm>
            <a:off x="7950" y="0"/>
            <a:ext cx="9144000" cy="5143500"/>
          </a:xfrm>
        </p:spPr>
      </p:pic>
      <p:sp>
        <p:nvSpPr>
          <p:cNvPr id="221" name="Google Shape;221;p32"/>
          <p:cNvSpPr/>
          <p:nvPr/>
        </p:nvSpPr>
        <p:spPr>
          <a:xfrm>
            <a:off x="1617725" y="854049"/>
            <a:ext cx="6258300" cy="30540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title"/>
          </p:nvPr>
        </p:nvSpPr>
        <p:spPr>
          <a:xfrm>
            <a:off x="2481038" y="1758450"/>
            <a:ext cx="4383600" cy="16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SOLUTIONS OF THE PROJECT</a:t>
            </a:r>
            <a:endParaRPr dirty="0"/>
          </a:p>
        </p:txBody>
      </p:sp>
      <p:sp>
        <p:nvSpPr>
          <p:cNvPr id="223" name="Google Shape;223;p32"/>
          <p:cNvSpPr txBox="1">
            <a:spLocks noGrp="1"/>
          </p:cNvSpPr>
          <p:nvPr>
            <p:ph type="title" idx="2"/>
          </p:nvPr>
        </p:nvSpPr>
        <p:spPr>
          <a:xfrm>
            <a:off x="4252625" y="916650"/>
            <a:ext cx="98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224" name="Google Shape;224;p32"/>
          <p:cNvCxnSpPr/>
          <p:nvPr/>
        </p:nvCxnSpPr>
        <p:spPr>
          <a:xfrm>
            <a:off x="-7950" y="4602188"/>
            <a:ext cx="9159900" cy="360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32"/>
          <p:cNvSpPr/>
          <p:nvPr/>
        </p:nvSpPr>
        <p:spPr>
          <a:xfrm>
            <a:off x="8483624" y="47361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rgbClr val="19191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2"/>
          <p:cNvGrpSpPr/>
          <p:nvPr/>
        </p:nvGrpSpPr>
        <p:grpSpPr>
          <a:xfrm>
            <a:off x="295694" y="4737167"/>
            <a:ext cx="834942" cy="208186"/>
            <a:chOff x="848766" y="4722131"/>
            <a:chExt cx="953239" cy="237655"/>
          </a:xfrm>
        </p:grpSpPr>
        <p:sp>
          <p:nvSpPr>
            <p:cNvPr id="227" name="Google Shape;227;p32"/>
            <p:cNvSpPr/>
            <p:nvPr/>
          </p:nvSpPr>
          <p:spPr>
            <a:xfrm>
              <a:off x="1564350" y="4722131"/>
              <a:ext cx="237655" cy="237655"/>
            </a:xfrm>
            <a:custGeom>
              <a:avLst/>
              <a:gdLst/>
              <a:ahLst/>
              <a:cxnLst/>
              <a:rect l="l" t="t" r="r" b="b"/>
              <a:pathLst>
                <a:path w="1274" h="1274" fill="none" extrusionOk="0">
                  <a:moveTo>
                    <a:pt x="1273" y="637"/>
                  </a:moveTo>
                  <a:cubicBezTo>
                    <a:pt x="1273" y="989"/>
                    <a:pt x="989" y="1274"/>
                    <a:pt x="637" y="1274"/>
                  </a:cubicBezTo>
                  <a:cubicBezTo>
                    <a:pt x="285" y="1274"/>
                    <a:pt x="1" y="989"/>
                    <a:pt x="1" y="637"/>
                  </a:cubicBezTo>
                  <a:cubicBezTo>
                    <a:pt x="1" y="285"/>
                    <a:pt x="285" y="1"/>
                    <a:pt x="637" y="1"/>
                  </a:cubicBezTo>
                  <a:cubicBezTo>
                    <a:pt x="989" y="1"/>
                    <a:pt x="1273" y="285"/>
                    <a:pt x="1273"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1325200" y="4722131"/>
              <a:ext cx="238588" cy="237655"/>
            </a:xfrm>
            <a:custGeom>
              <a:avLst/>
              <a:gdLst/>
              <a:ahLst/>
              <a:cxnLst/>
              <a:rect l="l" t="t" r="r" b="b"/>
              <a:pathLst>
                <a:path w="1279" h="1274" extrusionOk="0">
                  <a:moveTo>
                    <a:pt x="637" y="1"/>
                  </a:moveTo>
                  <a:cubicBezTo>
                    <a:pt x="285" y="1"/>
                    <a:pt x="1" y="285"/>
                    <a:pt x="1" y="637"/>
                  </a:cubicBezTo>
                  <a:cubicBezTo>
                    <a:pt x="1" y="989"/>
                    <a:pt x="285" y="1274"/>
                    <a:pt x="637" y="1274"/>
                  </a:cubicBezTo>
                  <a:cubicBezTo>
                    <a:pt x="994" y="1274"/>
                    <a:pt x="1278" y="989"/>
                    <a:pt x="1278" y="637"/>
                  </a:cubicBezTo>
                  <a:cubicBezTo>
                    <a:pt x="1278" y="285"/>
                    <a:pt x="994" y="1"/>
                    <a:pt x="63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1087729" y="4722131"/>
              <a:ext cx="237655" cy="237655"/>
            </a:xfrm>
            <a:custGeom>
              <a:avLst/>
              <a:gdLst/>
              <a:ahLst/>
              <a:cxnLst/>
              <a:rect l="l" t="t" r="r" b="b"/>
              <a:pathLst>
                <a:path w="1274" h="1274" fill="none" extrusionOk="0">
                  <a:moveTo>
                    <a:pt x="1274" y="637"/>
                  </a:moveTo>
                  <a:cubicBezTo>
                    <a:pt x="1274" y="989"/>
                    <a:pt x="989" y="1274"/>
                    <a:pt x="637" y="1274"/>
                  </a:cubicBezTo>
                  <a:cubicBezTo>
                    <a:pt x="285" y="1274"/>
                    <a:pt x="1" y="989"/>
                    <a:pt x="1" y="637"/>
                  </a:cubicBezTo>
                  <a:cubicBezTo>
                    <a:pt x="1" y="285"/>
                    <a:pt x="285" y="1"/>
                    <a:pt x="637" y="1"/>
                  </a:cubicBezTo>
                  <a:cubicBezTo>
                    <a:pt x="989" y="1"/>
                    <a:pt x="1274" y="285"/>
                    <a:pt x="1274"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848766" y="4722131"/>
              <a:ext cx="237469" cy="237655"/>
            </a:xfrm>
            <a:custGeom>
              <a:avLst/>
              <a:gdLst/>
              <a:ahLst/>
              <a:cxnLst/>
              <a:rect l="l" t="t" r="r" b="b"/>
              <a:pathLst>
                <a:path w="1273" h="1274" extrusionOk="0">
                  <a:moveTo>
                    <a:pt x="636" y="1"/>
                  </a:moveTo>
                  <a:cubicBezTo>
                    <a:pt x="284" y="1"/>
                    <a:pt x="0" y="285"/>
                    <a:pt x="0" y="637"/>
                  </a:cubicBezTo>
                  <a:cubicBezTo>
                    <a:pt x="0" y="989"/>
                    <a:pt x="284" y="1274"/>
                    <a:pt x="636" y="1274"/>
                  </a:cubicBezTo>
                  <a:cubicBezTo>
                    <a:pt x="988" y="1274"/>
                    <a:pt x="1273" y="989"/>
                    <a:pt x="1273" y="637"/>
                  </a:cubicBezTo>
                  <a:cubicBezTo>
                    <a:pt x="1273" y="285"/>
                    <a:pt x="988" y="1"/>
                    <a:pt x="63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 name="Google Shape;231;p32"/>
          <p:cNvCxnSpPr/>
          <p:nvPr/>
        </p:nvCxnSpPr>
        <p:spPr>
          <a:xfrm rot="10800000">
            <a:off x="1529675" y="4844100"/>
            <a:ext cx="64344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32"/>
          <p:cNvCxnSpPr/>
          <p:nvPr/>
        </p:nvCxnSpPr>
        <p:spPr>
          <a:xfrm>
            <a:off x="1878125" y="3480900"/>
            <a:ext cx="5737500" cy="192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17434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3"/>
        <p:cNvGrpSpPr/>
        <p:nvPr/>
      </p:nvGrpSpPr>
      <p:grpSpPr>
        <a:xfrm>
          <a:off x="0" y="0"/>
          <a:ext cx="0" cy="0"/>
          <a:chOff x="0" y="0"/>
          <a:chExt cx="0" cy="0"/>
        </a:xfrm>
      </p:grpSpPr>
      <p:sp>
        <p:nvSpPr>
          <p:cNvPr id="284" name="Google Shape;284;p35"/>
          <p:cNvSpPr txBox="1">
            <a:spLocks noGrp="1"/>
          </p:cNvSpPr>
          <p:nvPr>
            <p:ph type="subTitle" idx="6"/>
          </p:nvPr>
        </p:nvSpPr>
        <p:spPr>
          <a:xfrm>
            <a:off x="1275249" y="3461167"/>
            <a:ext cx="2662742" cy="50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Optimizing Availability</a:t>
            </a:r>
            <a:endParaRPr dirty="0"/>
          </a:p>
        </p:txBody>
      </p:sp>
      <p:sp>
        <p:nvSpPr>
          <p:cNvPr id="285" name="Google Shape;28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SOLUTIONS</a:t>
            </a:r>
            <a:endParaRPr b="0" dirty="0">
              <a:latin typeface="Darker Grotesque"/>
              <a:ea typeface="Darker Grotesque"/>
              <a:cs typeface="Darker Grotesque"/>
              <a:sym typeface="Darker Grotesque"/>
            </a:endParaRPr>
          </a:p>
        </p:txBody>
      </p:sp>
      <p:sp>
        <p:nvSpPr>
          <p:cNvPr id="290" name="Google Shape;290;p35"/>
          <p:cNvSpPr txBox="1">
            <a:spLocks noGrp="1"/>
          </p:cNvSpPr>
          <p:nvPr>
            <p:ph type="subTitle" idx="5"/>
          </p:nvPr>
        </p:nvSpPr>
        <p:spPr>
          <a:xfrm>
            <a:off x="1476584" y="1603511"/>
            <a:ext cx="2149264" cy="407951"/>
          </a:xfrm>
          <a:prstGeom prst="rect">
            <a:avLst/>
          </a:prstGeom>
        </p:spPr>
        <p:txBody>
          <a:bodyPr spcFirstLastPara="1" wrap="square" lIns="91425" tIns="91425" rIns="91425" bIns="91425" anchor="b" anchorCtr="0">
            <a:noAutofit/>
          </a:bodyPr>
          <a:lstStyle/>
          <a:p>
            <a:pPr marL="0" lvl="0" indent="0" algn="ctr"/>
            <a:r>
              <a:rPr lang="en-US" dirty="0"/>
              <a:t>Garage-Sharing</a:t>
            </a:r>
            <a:endParaRPr dirty="0"/>
          </a:p>
        </p:txBody>
      </p:sp>
      <p:sp>
        <p:nvSpPr>
          <p:cNvPr id="291" name="Google Shape;291;p35"/>
          <p:cNvSpPr txBox="1">
            <a:spLocks noGrp="1"/>
          </p:cNvSpPr>
          <p:nvPr>
            <p:ph type="subTitle" idx="7"/>
          </p:nvPr>
        </p:nvSpPr>
        <p:spPr>
          <a:xfrm>
            <a:off x="5134066" y="1548130"/>
            <a:ext cx="3018521" cy="465744"/>
          </a:xfrm>
          <a:prstGeom prst="rect">
            <a:avLst/>
          </a:prstGeom>
        </p:spPr>
        <p:txBody>
          <a:bodyPr spcFirstLastPara="1" wrap="square" lIns="91425" tIns="91425" rIns="91425" bIns="91425" anchor="b" anchorCtr="0">
            <a:noAutofit/>
          </a:bodyPr>
          <a:lstStyle/>
          <a:p>
            <a:pPr marL="0" lvl="0" indent="0" algn="ctr"/>
            <a:r>
              <a:rPr lang="en-US" dirty="0"/>
              <a:t>Mitigating Congestion</a:t>
            </a:r>
            <a:endParaRPr dirty="0"/>
          </a:p>
        </p:txBody>
      </p:sp>
      <p:sp>
        <p:nvSpPr>
          <p:cNvPr id="292" name="Google Shape;292;p35"/>
          <p:cNvSpPr txBox="1">
            <a:spLocks noGrp="1"/>
          </p:cNvSpPr>
          <p:nvPr>
            <p:ph type="subTitle" idx="8"/>
          </p:nvPr>
        </p:nvSpPr>
        <p:spPr>
          <a:xfrm>
            <a:off x="5281826" y="3461166"/>
            <a:ext cx="2723000" cy="501301"/>
          </a:xfrm>
          <a:prstGeom prst="rect">
            <a:avLst/>
          </a:prstGeom>
        </p:spPr>
        <p:txBody>
          <a:bodyPr spcFirstLastPara="1" wrap="square" lIns="91425" tIns="91425" rIns="91425" bIns="91425" anchor="b" anchorCtr="0">
            <a:noAutofit/>
          </a:bodyPr>
          <a:lstStyle/>
          <a:p>
            <a:pPr marL="0" lvl="0" indent="0" algn="ctr"/>
            <a:r>
              <a:rPr lang="en-US" dirty="0"/>
              <a:t>Secure Parking Solution</a:t>
            </a:r>
            <a:endParaRPr dirty="0"/>
          </a:p>
        </p:txBody>
      </p:sp>
      <p:grpSp>
        <p:nvGrpSpPr>
          <p:cNvPr id="294" name="Google Shape;294;p35"/>
          <p:cNvGrpSpPr/>
          <p:nvPr/>
        </p:nvGrpSpPr>
        <p:grpSpPr>
          <a:xfrm rot="5400000">
            <a:off x="8405972" y="753962"/>
            <a:ext cx="1437574" cy="1008637"/>
            <a:chOff x="-1564800" y="1347625"/>
            <a:chExt cx="1951900" cy="1369500"/>
          </a:xfrm>
        </p:grpSpPr>
        <p:sp>
          <p:nvSpPr>
            <p:cNvPr id="295" name="Google Shape;295;p35"/>
            <p:cNvSpPr/>
            <p:nvPr/>
          </p:nvSpPr>
          <p:spPr>
            <a:xfrm>
              <a:off x="-982400" y="1347625"/>
              <a:ext cx="1369500" cy="1369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1564800" y="1347625"/>
              <a:ext cx="1369500" cy="1369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35"/>
          <p:cNvGrpSpPr/>
          <p:nvPr/>
        </p:nvGrpSpPr>
        <p:grpSpPr>
          <a:xfrm>
            <a:off x="463729" y="470164"/>
            <a:ext cx="956402" cy="138650"/>
            <a:chOff x="-394621" y="3651364"/>
            <a:chExt cx="956402" cy="138650"/>
          </a:xfrm>
        </p:grpSpPr>
        <p:sp>
          <p:nvSpPr>
            <p:cNvPr id="298" name="Google Shape;298;p35"/>
            <p:cNvSpPr/>
            <p:nvPr/>
          </p:nvSpPr>
          <p:spPr>
            <a:xfrm>
              <a:off x="-394621" y="3651624"/>
              <a:ext cx="21810" cy="2181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271550" y="3651364"/>
              <a:ext cx="21810" cy="22070"/>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148478" y="3651364"/>
              <a:ext cx="21810" cy="22070"/>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25536" y="3651624"/>
              <a:ext cx="21810" cy="2181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97536" y="3651624"/>
              <a:ext cx="21810" cy="2181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221257" y="3651364"/>
              <a:ext cx="22329" cy="22070"/>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344328" y="3651364"/>
              <a:ext cx="22329" cy="22070"/>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467270" y="3651624"/>
              <a:ext cx="22459" cy="2181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322570" y="3767555"/>
              <a:ext cx="22459" cy="22459"/>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198979" y="3767555"/>
              <a:ext cx="21810" cy="22459"/>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76426" y="3767555"/>
              <a:ext cx="22329" cy="22459"/>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47165" y="3767555"/>
              <a:ext cx="21810" cy="22459"/>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170885" y="3767555"/>
              <a:ext cx="21810" cy="22459"/>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293827" y="3767555"/>
              <a:ext cx="21810" cy="22459"/>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416899" y="3767555"/>
              <a:ext cx="21810" cy="22459"/>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539971" y="3767555"/>
              <a:ext cx="21810" cy="22459"/>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4" name="Google Shape;314;p35"/>
          <p:cNvCxnSpPr/>
          <p:nvPr/>
        </p:nvCxnSpPr>
        <p:spPr>
          <a:xfrm rot="10800000" flipH="1">
            <a:off x="706350" y="4661369"/>
            <a:ext cx="7731300" cy="93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wipe(left)">
                                      <p:cBhvr>
                                        <p:cTn id="7" dur="4000"/>
                                        <p:tgtEl>
                                          <p:spTgt spid="3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0">
                                            <p:txEl>
                                              <p:pRg st="0" end="0"/>
                                            </p:txEl>
                                          </p:spTgt>
                                        </p:tgtEl>
                                        <p:attrNameLst>
                                          <p:attrName>style.visibility</p:attrName>
                                        </p:attrNameLst>
                                      </p:cBhvr>
                                      <p:to>
                                        <p:strVal val="visible"/>
                                      </p:to>
                                    </p:set>
                                    <p:animEffect transition="in" filter="fade">
                                      <p:cBhvr>
                                        <p:cTn id="10" dur="1000"/>
                                        <p:tgtEl>
                                          <p:spTgt spid="290">
                                            <p:txEl>
                                              <p:pRg st="0" end="0"/>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91">
                                            <p:txEl>
                                              <p:pRg st="0" end="0"/>
                                            </p:txEl>
                                          </p:spTgt>
                                        </p:tgtEl>
                                        <p:attrNameLst>
                                          <p:attrName>style.visibility</p:attrName>
                                        </p:attrNameLst>
                                      </p:cBhvr>
                                      <p:to>
                                        <p:strVal val="visible"/>
                                      </p:to>
                                    </p:set>
                                    <p:animEffect transition="in" filter="fade">
                                      <p:cBhvr>
                                        <p:cTn id="13" dur="1000"/>
                                        <p:tgtEl>
                                          <p:spTgt spid="291">
                                            <p:txEl>
                                              <p:pRg st="0" end="0"/>
                                            </p:txEl>
                                          </p:spTgt>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84">
                                            <p:txEl>
                                              <p:pRg st="0" end="0"/>
                                            </p:txEl>
                                          </p:spTgt>
                                        </p:tgtEl>
                                        <p:attrNameLst>
                                          <p:attrName>style.visibility</p:attrName>
                                        </p:attrNameLst>
                                      </p:cBhvr>
                                      <p:to>
                                        <p:strVal val="visible"/>
                                      </p:to>
                                    </p:set>
                                    <p:animEffect transition="in" filter="fade">
                                      <p:cBhvr>
                                        <p:cTn id="16" dur="1000"/>
                                        <p:tgtEl>
                                          <p:spTgt spid="284">
                                            <p:txEl>
                                              <p:pRg st="0" end="0"/>
                                            </p:txEl>
                                          </p:spTgt>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92">
                                            <p:txEl>
                                              <p:pRg st="0" end="0"/>
                                            </p:txEl>
                                          </p:spTgt>
                                        </p:tgtEl>
                                        <p:attrNameLst>
                                          <p:attrName>style.visibility</p:attrName>
                                        </p:attrNameLst>
                                      </p:cBhvr>
                                      <p:to>
                                        <p:strVal val="visible"/>
                                      </p:to>
                                    </p:set>
                                    <p:animEffect transition="in" filter="fade">
                                      <p:cBhvr>
                                        <p:cTn id="19" dur="1000"/>
                                        <p:tgtEl>
                                          <p:spTgt spid="2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build="p"/>
      <p:bldP spid="290" grpId="0" build="p"/>
      <p:bldP spid="291" grpId="0" build="p"/>
      <p:bldP spid="29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9"/>
        <p:cNvGrpSpPr/>
        <p:nvPr/>
      </p:nvGrpSpPr>
      <p:grpSpPr>
        <a:xfrm>
          <a:off x="0" y="0"/>
          <a:ext cx="0" cy="0"/>
          <a:chOff x="0" y="0"/>
          <a:chExt cx="0" cy="0"/>
        </a:xfrm>
      </p:grpSpPr>
      <p:pic>
        <p:nvPicPr>
          <p:cNvPr id="5" name="Picture Placeholder 4" descr="A green and white background&#10;&#10;Description automatically generated">
            <a:extLst>
              <a:ext uri="{FF2B5EF4-FFF2-40B4-BE49-F238E27FC236}">
                <a16:creationId xmlns:a16="http://schemas.microsoft.com/office/drawing/2014/main" id="{0ABD43B2-9AC5-66A8-750E-AAA803564FEC}"/>
              </a:ext>
            </a:extLst>
          </p:cNvPr>
          <p:cNvPicPr>
            <a:picLocks noGrp="1" noChangeAspect="1"/>
          </p:cNvPicPr>
          <p:nvPr>
            <p:ph type="pic" idx="3"/>
          </p:nvPr>
        </p:nvPicPr>
        <p:blipFill>
          <a:blip r:embed="rId3"/>
          <a:srcRect t="12253" b="12253"/>
          <a:stretch>
            <a:fillRect/>
          </a:stretch>
        </p:blipFill>
        <p:spPr>
          <a:xfrm>
            <a:off x="7950" y="0"/>
            <a:ext cx="9144000" cy="5143500"/>
          </a:xfrm>
        </p:spPr>
      </p:pic>
      <p:sp>
        <p:nvSpPr>
          <p:cNvPr id="221" name="Google Shape;221;p32"/>
          <p:cNvSpPr/>
          <p:nvPr/>
        </p:nvSpPr>
        <p:spPr>
          <a:xfrm>
            <a:off x="1617725" y="854049"/>
            <a:ext cx="6258300" cy="30540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title"/>
          </p:nvPr>
        </p:nvSpPr>
        <p:spPr>
          <a:xfrm>
            <a:off x="2481038" y="1758450"/>
            <a:ext cx="4383600" cy="16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OPPORTUNITIES OF THE PROJECT</a:t>
            </a:r>
            <a:endParaRPr dirty="0"/>
          </a:p>
        </p:txBody>
      </p:sp>
      <p:sp>
        <p:nvSpPr>
          <p:cNvPr id="223" name="Google Shape;223;p32"/>
          <p:cNvSpPr txBox="1">
            <a:spLocks noGrp="1"/>
          </p:cNvSpPr>
          <p:nvPr>
            <p:ph type="title" idx="2"/>
          </p:nvPr>
        </p:nvSpPr>
        <p:spPr>
          <a:xfrm>
            <a:off x="4252625" y="916650"/>
            <a:ext cx="98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224" name="Google Shape;224;p32"/>
          <p:cNvCxnSpPr/>
          <p:nvPr/>
        </p:nvCxnSpPr>
        <p:spPr>
          <a:xfrm>
            <a:off x="-7950" y="4602188"/>
            <a:ext cx="9159900" cy="360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32"/>
          <p:cNvSpPr/>
          <p:nvPr/>
        </p:nvSpPr>
        <p:spPr>
          <a:xfrm>
            <a:off x="8483624" y="47361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rgbClr val="19191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2"/>
          <p:cNvGrpSpPr/>
          <p:nvPr/>
        </p:nvGrpSpPr>
        <p:grpSpPr>
          <a:xfrm>
            <a:off x="295694" y="4737167"/>
            <a:ext cx="834942" cy="208186"/>
            <a:chOff x="848766" y="4722131"/>
            <a:chExt cx="953239" cy="237655"/>
          </a:xfrm>
        </p:grpSpPr>
        <p:sp>
          <p:nvSpPr>
            <p:cNvPr id="227" name="Google Shape;227;p32"/>
            <p:cNvSpPr/>
            <p:nvPr/>
          </p:nvSpPr>
          <p:spPr>
            <a:xfrm>
              <a:off x="1564350" y="4722131"/>
              <a:ext cx="237655" cy="237655"/>
            </a:xfrm>
            <a:custGeom>
              <a:avLst/>
              <a:gdLst/>
              <a:ahLst/>
              <a:cxnLst/>
              <a:rect l="l" t="t" r="r" b="b"/>
              <a:pathLst>
                <a:path w="1274" h="1274" fill="none" extrusionOk="0">
                  <a:moveTo>
                    <a:pt x="1273" y="637"/>
                  </a:moveTo>
                  <a:cubicBezTo>
                    <a:pt x="1273" y="989"/>
                    <a:pt x="989" y="1274"/>
                    <a:pt x="637" y="1274"/>
                  </a:cubicBezTo>
                  <a:cubicBezTo>
                    <a:pt x="285" y="1274"/>
                    <a:pt x="1" y="989"/>
                    <a:pt x="1" y="637"/>
                  </a:cubicBezTo>
                  <a:cubicBezTo>
                    <a:pt x="1" y="285"/>
                    <a:pt x="285" y="1"/>
                    <a:pt x="637" y="1"/>
                  </a:cubicBezTo>
                  <a:cubicBezTo>
                    <a:pt x="989" y="1"/>
                    <a:pt x="1273" y="285"/>
                    <a:pt x="1273"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1325200" y="4722131"/>
              <a:ext cx="238588" cy="237655"/>
            </a:xfrm>
            <a:custGeom>
              <a:avLst/>
              <a:gdLst/>
              <a:ahLst/>
              <a:cxnLst/>
              <a:rect l="l" t="t" r="r" b="b"/>
              <a:pathLst>
                <a:path w="1279" h="1274" extrusionOk="0">
                  <a:moveTo>
                    <a:pt x="637" y="1"/>
                  </a:moveTo>
                  <a:cubicBezTo>
                    <a:pt x="285" y="1"/>
                    <a:pt x="1" y="285"/>
                    <a:pt x="1" y="637"/>
                  </a:cubicBezTo>
                  <a:cubicBezTo>
                    <a:pt x="1" y="989"/>
                    <a:pt x="285" y="1274"/>
                    <a:pt x="637" y="1274"/>
                  </a:cubicBezTo>
                  <a:cubicBezTo>
                    <a:pt x="994" y="1274"/>
                    <a:pt x="1278" y="989"/>
                    <a:pt x="1278" y="637"/>
                  </a:cubicBezTo>
                  <a:cubicBezTo>
                    <a:pt x="1278" y="285"/>
                    <a:pt x="994" y="1"/>
                    <a:pt x="63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1087729" y="4722131"/>
              <a:ext cx="237655" cy="237655"/>
            </a:xfrm>
            <a:custGeom>
              <a:avLst/>
              <a:gdLst/>
              <a:ahLst/>
              <a:cxnLst/>
              <a:rect l="l" t="t" r="r" b="b"/>
              <a:pathLst>
                <a:path w="1274" h="1274" fill="none" extrusionOk="0">
                  <a:moveTo>
                    <a:pt x="1274" y="637"/>
                  </a:moveTo>
                  <a:cubicBezTo>
                    <a:pt x="1274" y="989"/>
                    <a:pt x="989" y="1274"/>
                    <a:pt x="637" y="1274"/>
                  </a:cubicBezTo>
                  <a:cubicBezTo>
                    <a:pt x="285" y="1274"/>
                    <a:pt x="1" y="989"/>
                    <a:pt x="1" y="637"/>
                  </a:cubicBezTo>
                  <a:cubicBezTo>
                    <a:pt x="1" y="285"/>
                    <a:pt x="285" y="1"/>
                    <a:pt x="637" y="1"/>
                  </a:cubicBezTo>
                  <a:cubicBezTo>
                    <a:pt x="989" y="1"/>
                    <a:pt x="1274" y="285"/>
                    <a:pt x="1274"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848766" y="4722131"/>
              <a:ext cx="237469" cy="237655"/>
            </a:xfrm>
            <a:custGeom>
              <a:avLst/>
              <a:gdLst/>
              <a:ahLst/>
              <a:cxnLst/>
              <a:rect l="l" t="t" r="r" b="b"/>
              <a:pathLst>
                <a:path w="1273" h="1274" extrusionOk="0">
                  <a:moveTo>
                    <a:pt x="636" y="1"/>
                  </a:moveTo>
                  <a:cubicBezTo>
                    <a:pt x="284" y="1"/>
                    <a:pt x="0" y="285"/>
                    <a:pt x="0" y="637"/>
                  </a:cubicBezTo>
                  <a:cubicBezTo>
                    <a:pt x="0" y="989"/>
                    <a:pt x="284" y="1274"/>
                    <a:pt x="636" y="1274"/>
                  </a:cubicBezTo>
                  <a:cubicBezTo>
                    <a:pt x="988" y="1274"/>
                    <a:pt x="1273" y="989"/>
                    <a:pt x="1273" y="637"/>
                  </a:cubicBezTo>
                  <a:cubicBezTo>
                    <a:pt x="1273" y="285"/>
                    <a:pt x="988" y="1"/>
                    <a:pt x="63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 name="Google Shape;231;p32"/>
          <p:cNvCxnSpPr/>
          <p:nvPr/>
        </p:nvCxnSpPr>
        <p:spPr>
          <a:xfrm rot="10800000">
            <a:off x="1529675" y="4844100"/>
            <a:ext cx="64344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32"/>
          <p:cNvCxnSpPr/>
          <p:nvPr/>
        </p:nvCxnSpPr>
        <p:spPr>
          <a:xfrm>
            <a:off x="1878125" y="3480900"/>
            <a:ext cx="5737500" cy="192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16088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pic>
        <p:nvPicPr>
          <p:cNvPr id="7" name="Picture Placeholder 6" descr="A green and white background&#10;&#10;Description automatically generated">
            <a:extLst>
              <a:ext uri="{FF2B5EF4-FFF2-40B4-BE49-F238E27FC236}">
                <a16:creationId xmlns:a16="http://schemas.microsoft.com/office/drawing/2014/main" id="{63C606E1-4B0C-CCD4-D165-90270695022D}"/>
              </a:ext>
            </a:extLst>
          </p:cNvPr>
          <p:cNvPicPr>
            <a:picLocks noGrp="1" noChangeAspect="1"/>
          </p:cNvPicPr>
          <p:nvPr>
            <p:ph type="pic" idx="16"/>
          </p:nvPr>
        </p:nvPicPr>
        <p:blipFill>
          <a:blip r:embed="rId3"/>
          <a:srcRect l="34616" r="34616"/>
          <a:stretch>
            <a:fillRect/>
          </a:stretch>
        </p:blipFill>
        <p:spPr/>
      </p:pic>
      <p:sp>
        <p:nvSpPr>
          <p:cNvPr id="183" name="Google Shape;183;p30"/>
          <p:cNvSpPr txBox="1">
            <a:spLocks noGrp="1"/>
          </p:cNvSpPr>
          <p:nvPr>
            <p:ph type="title"/>
          </p:nvPr>
        </p:nvSpPr>
        <p:spPr>
          <a:xfrm>
            <a:off x="2845800" y="445025"/>
            <a:ext cx="557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OPPORTUNITIES</a:t>
            </a:r>
            <a:endParaRPr dirty="0"/>
          </a:p>
        </p:txBody>
      </p:sp>
      <p:grpSp>
        <p:nvGrpSpPr>
          <p:cNvPr id="187" name="Google Shape;187;p30"/>
          <p:cNvGrpSpPr/>
          <p:nvPr/>
        </p:nvGrpSpPr>
        <p:grpSpPr>
          <a:xfrm>
            <a:off x="1943578" y="242522"/>
            <a:ext cx="846539" cy="593952"/>
            <a:chOff x="-1564800" y="1347625"/>
            <a:chExt cx="1951900" cy="1369500"/>
          </a:xfrm>
        </p:grpSpPr>
        <p:sp>
          <p:nvSpPr>
            <p:cNvPr id="188" name="Google Shape;188;p30"/>
            <p:cNvSpPr/>
            <p:nvPr/>
          </p:nvSpPr>
          <p:spPr>
            <a:xfrm>
              <a:off x="-982400" y="1347625"/>
              <a:ext cx="1369500" cy="1369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1564800" y="1347625"/>
              <a:ext cx="1369500" cy="1369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30"/>
          <p:cNvSpPr txBox="1">
            <a:spLocks noGrp="1"/>
          </p:cNvSpPr>
          <p:nvPr>
            <p:ph type="subTitle" idx="1"/>
          </p:nvPr>
        </p:nvSpPr>
        <p:spPr>
          <a:xfrm>
            <a:off x="3057099" y="1462988"/>
            <a:ext cx="4858602" cy="3140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various opportunities that will benefit the users of our system and us, are:</a:t>
            </a:r>
          </a:p>
          <a:p>
            <a:pPr marL="0" lvl="0" indent="0" algn="l" rtl="0">
              <a:spcBef>
                <a:spcPts val="0"/>
              </a:spcBef>
              <a:spcAft>
                <a:spcPts val="0"/>
              </a:spcAft>
              <a:buNone/>
            </a:pPr>
            <a:endParaRPr lang="en-US" dirty="0"/>
          </a:p>
          <a:p>
            <a:pPr marL="342900" lvl="0" indent="-342900" algn="l" rtl="0">
              <a:spcBef>
                <a:spcPts val="0"/>
              </a:spcBef>
              <a:spcAft>
                <a:spcPts val="0"/>
              </a:spcAft>
              <a:buClr>
                <a:schemeClr val="bg1"/>
              </a:buClr>
              <a:buFont typeface="Wingdings" panose="05000000000000000000" pitchFamily="2" charset="2"/>
              <a:buChar char="§"/>
            </a:pPr>
            <a:r>
              <a:rPr lang="en-US" dirty="0"/>
              <a:t>Centralized Parking Solution</a:t>
            </a:r>
          </a:p>
          <a:p>
            <a:pPr marL="342900" lvl="0" indent="-342900" algn="l" rtl="0">
              <a:spcBef>
                <a:spcPts val="0"/>
              </a:spcBef>
              <a:spcAft>
                <a:spcPts val="0"/>
              </a:spcAft>
              <a:buClr>
                <a:schemeClr val="bg1"/>
              </a:buClr>
              <a:buFont typeface="Wingdings" panose="05000000000000000000" pitchFamily="2" charset="2"/>
              <a:buChar char="§"/>
            </a:pPr>
            <a:r>
              <a:rPr lang="en-US" dirty="0"/>
              <a:t>Passive Income for Garage Owners</a:t>
            </a:r>
          </a:p>
          <a:p>
            <a:pPr marL="342900" lvl="0" indent="-342900" algn="l" rtl="0">
              <a:spcBef>
                <a:spcPts val="0"/>
              </a:spcBef>
              <a:spcAft>
                <a:spcPts val="0"/>
              </a:spcAft>
              <a:buClr>
                <a:schemeClr val="bg1"/>
              </a:buClr>
              <a:buFont typeface="Wingdings" panose="05000000000000000000" pitchFamily="2" charset="2"/>
              <a:buChar char="§"/>
            </a:pPr>
            <a:r>
              <a:rPr lang="en-US" dirty="0"/>
              <a:t>Supplementing Income for Supervisors/Guards</a:t>
            </a:r>
          </a:p>
          <a:p>
            <a:pPr marL="342900" lvl="0" indent="-342900" algn="l" rtl="0">
              <a:spcBef>
                <a:spcPts val="0"/>
              </a:spcBef>
              <a:spcAft>
                <a:spcPts val="0"/>
              </a:spcAft>
              <a:buClr>
                <a:schemeClr val="bg1"/>
              </a:buClr>
              <a:buFont typeface="Wingdings" panose="05000000000000000000" pitchFamily="2" charset="2"/>
              <a:buChar char="§"/>
            </a:pPr>
            <a:r>
              <a:rPr lang="en-US" dirty="0"/>
              <a:t>Enhanced Vehicle Safety</a:t>
            </a:r>
          </a:p>
          <a:p>
            <a:pPr marL="342900" lvl="0" indent="-342900" algn="l" rtl="0">
              <a:spcBef>
                <a:spcPts val="0"/>
              </a:spcBef>
              <a:spcAft>
                <a:spcPts val="0"/>
              </a:spcAft>
              <a:buClr>
                <a:schemeClr val="bg1"/>
              </a:buClr>
              <a:buFont typeface="Wingdings" panose="05000000000000000000" pitchFamily="2" charset="2"/>
              <a:buChar char="§"/>
            </a:pPr>
            <a:r>
              <a:rPr lang="en-US" dirty="0"/>
              <a:t>Flexibility and Customizability</a:t>
            </a:r>
            <a:endParaRPr dirty="0"/>
          </a:p>
        </p:txBody>
      </p:sp>
      <p:pic>
        <p:nvPicPr>
          <p:cNvPr id="9" name="Picture 8" descr="A green circle with white outline and a black background&#10;&#10;Description automatically generated">
            <a:extLst>
              <a:ext uri="{FF2B5EF4-FFF2-40B4-BE49-F238E27FC236}">
                <a16:creationId xmlns:a16="http://schemas.microsoft.com/office/drawing/2014/main" id="{6C0B2748-6A6B-0B8C-D7BA-253C0CFDD992}"/>
              </a:ext>
            </a:extLst>
          </p:cNvPr>
          <p:cNvPicPr>
            <a:picLocks noChangeAspect="1"/>
          </p:cNvPicPr>
          <p:nvPr/>
        </p:nvPicPr>
        <p:blipFill>
          <a:blip r:embed="rId4"/>
          <a:stretch>
            <a:fillRect/>
          </a:stretch>
        </p:blipFill>
        <p:spPr>
          <a:xfrm>
            <a:off x="596775" y="1875182"/>
            <a:ext cx="1186050" cy="1186050"/>
          </a:xfrm>
          <a:prstGeom prst="rect">
            <a:avLst/>
          </a:prstGeom>
        </p:spPr>
      </p:pic>
      <p:sp>
        <p:nvSpPr>
          <p:cNvPr id="10" name="TextBox 9">
            <a:extLst>
              <a:ext uri="{FF2B5EF4-FFF2-40B4-BE49-F238E27FC236}">
                <a16:creationId xmlns:a16="http://schemas.microsoft.com/office/drawing/2014/main" id="{78BDF5A2-57F2-EDBB-2EF8-A9F4E92E569D}"/>
              </a:ext>
            </a:extLst>
          </p:cNvPr>
          <p:cNvSpPr txBox="1"/>
          <p:nvPr/>
        </p:nvSpPr>
        <p:spPr>
          <a:xfrm>
            <a:off x="683090" y="3123675"/>
            <a:ext cx="1013419" cy="369332"/>
          </a:xfrm>
          <a:prstGeom prst="rect">
            <a:avLst/>
          </a:prstGeom>
          <a:noFill/>
        </p:spPr>
        <p:txBody>
          <a:bodyPr wrap="none" rtlCol="0">
            <a:spAutoFit/>
          </a:bodyPr>
          <a:lstStyle/>
          <a:p>
            <a:r>
              <a:rPr lang="en-US" sz="1800" b="1" dirty="0">
                <a:solidFill>
                  <a:schemeClr val="bg1"/>
                </a:solidFill>
                <a:latin typeface="Darker Grotesque" panose="020B0604020202020204" charset="0"/>
              </a:rPr>
              <a:t>PARKsite</a:t>
            </a:r>
          </a:p>
        </p:txBody>
      </p:sp>
    </p:spTree>
    <p:extLst>
      <p:ext uri="{BB962C8B-B14F-4D97-AF65-F5344CB8AC3E}">
        <p14:creationId xmlns:p14="http://schemas.microsoft.com/office/powerpoint/2010/main" val="31836333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9"/>
        <p:cNvGrpSpPr/>
        <p:nvPr/>
      </p:nvGrpSpPr>
      <p:grpSpPr>
        <a:xfrm>
          <a:off x="0" y="0"/>
          <a:ext cx="0" cy="0"/>
          <a:chOff x="0" y="0"/>
          <a:chExt cx="0" cy="0"/>
        </a:xfrm>
      </p:grpSpPr>
      <p:pic>
        <p:nvPicPr>
          <p:cNvPr id="5" name="Picture Placeholder 4" descr="A green and white background&#10;&#10;Description automatically generated">
            <a:extLst>
              <a:ext uri="{FF2B5EF4-FFF2-40B4-BE49-F238E27FC236}">
                <a16:creationId xmlns:a16="http://schemas.microsoft.com/office/drawing/2014/main" id="{0ABD43B2-9AC5-66A8-750E-AAA803564FEC}"/>
              </a:ext>
            </a:extLst>
          </p:cNvPr>
          <p:cNvPicPr>
            <a:picLocks noGrp="1" noChangeAspect="1"/>
          </p:cNvPicPr>
          <p:nvPr>
            <p:ph type="pic" idx="3"/>
          </p:nvPr>
        </p:nvPicPr>
        <p:blipFill>
          <a:blip r:embed="rId3"/>
          <a:srcRect t="12253" b="12253"/>
          <a:stretch>
            <a:fillRect/>
          </a:stretch>
        </p:blipFill>
        <p:spPr>
          <a:xfrm>
            <a:off x="7950" y="0"/>
            <a:ext cx="9144000" cy="5143500"/>
          </a:xfrm>
        </p:spPr>
      </p:pic>
      <p:sp>
        <p:nvSpPr>
          <p:cNvPr id="221" name="Google Shape;221;p32"/>
          <p:cNvSpPr/>
          <p:nvPr/>
        </p:nvSpPr>
        <p:spPr>
          <a:xfrm>
            <a:off x="1617725" y="854049"/>
            <a:ext cx="6258300" cy="30540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title"/>
          </p:nvPr>
        </p:nvSpPr>
        <p:spPr>
          <a:xfrm>
            <a:off x="2481038" y="1758450"/>
            <a:ext cx="4383600" cy="16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RESEARCH TECHNIQUES</a:t>
            </a:r>
            <a:endParaRPr dirty="0"/>
          </a:p>
        </p:txBody>
      </p:sp>
      <p:sp>
        <p:nvSpPr>
          <p:cNvPr id="223" name="Google Shape;223;p32"/>
          <p:cNvSpPr txBox="1">
            <a:spLocks noGrp="1"/>
          </p:cNvSpPr>
          <p:nvPr>
            <p:ph type="title" idx="2"/>
          </p:nvPr>
        </p:nvSpPr>
        <p:spPr>
          <a:xfrm>
            <a:off x="4252625" y="916650"/>
            <a:ext cx="98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cxnSp>
        <p:nvCxnSpPr>
          <p:cNvPr id="224" name="Google Shape;224;p32"/>
          <p:cNvCxnSpPr/>
          <p:nvPr/>
        </p:nvCxnSpPr>
        <p:spPr>
          <a:xfrm>
            <a:off x="-7950" y="4602188"/>
            <a:ext cx="9159900" cy="360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32"/>
          <p:cNvSpPr/>
          <p:nvPr/>
        </p:nvSpPr>
        <p:spPr>
          <a:xfrm>
            <a:off x="8483624" y="47361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rgbClr val="19191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2"/>
          <p:cNvGrpSpPr/>
          <p:nvPr/>
        </p:nvGrpSpPr>
        <p:grpSpPr>
          <a:xfrm>
            <a:off x="295694" y="4737167"/>
            <a:ext cx="834942" cy="208186"/>
            <a:chOff x="848766" y="4722131"/>
            <a:chExt cx="953239" cy="237655"/>
          </a:xfrm>
        </p:grpSpPr>
        <p:sp>
          <p:nvSpPr>
            <p:cNvPr id="227" name="Google Shape;227;p32"/>
            <p:cNvSpPr/>
            <p:nvPr/>
          </p:nvSpPr>
          <p:spPr>
            <a:xfrm>
              <a:off x="1564350" y="4722131"/>
              <a:ext cx="237655" cy="237655"/>
            </a:xfrm>
            <a:custGeom>
              <a:avLst/>
              <a:gdLst/>
              <a:ahLst/>
              <a:cxnLst/>
              <a:rect l="l" t="t" r="r" b="b"/>
              <a:pathLst>
                <a:path w="1274" h="1274" fill="none" extrusionOk="0">
                  <a:moveTo>
                    <a:pt x="1273" y="637"/>
                  </a:moveTo>
                  <a:cubicBezTo>
                    <a:pt x="1273" y="989"/>
                    <a:pt x="989" y="1274"/>
                    <a:pt x="637" y="1274"/>
                  </a:cubicBezTo>
                  <a:cubicBezTo>
                    <a:pt x="285" y="1274"/>
                    <a:pt x="1" y="989"/>
                    <a:pt x="1" y="637"/>
                  </a:cubicBezTo>
                  <a:cubicBezTo>
                    <a:pt x="1" y="285"/>
                    <a:pt x="285" y="1"/>
                    <a:pt x="637" y="1"/>
                  </a:cubicBezTo>
                  <a:cubicBezTo>
                    <a:pt x="989" y="1"/>
                    <a:pt x="1273" y="285"/>
                    <a:pt x="1273"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1325200" y="4722131"/>
              <a:ext cx="238588" cy="237655"/>
            </a:xfrm>
            <a:custGeom>
              <a:avLst/>
              <a:gdLst/>
              <a:ahLst/>
              <a:cxnLst/>
              <a:rect l="l" t="t" r="r" b="b"/>
              <a:pathLst>
                <a:path w="1279" h="1274" extrusionOk="0">
                  <a:moveTo>
                    <a:pt x="637" y="1"/>
                  </a:moveTo>
                  <a:cubicBezTo>
                    <a:pt x="285" y="1"/>
                    <a:pt x="1" y="285"/>
                    <a:pt x="1" y="637"/>
                  </a:cubicBezTo>
                  <a:cubicBezTo>
                    <a:pt x="1" y="989"/>
                    <a:pt x="285" y="1274"/>
                    <a:pt x="637" y="1274"/>
                  </a:cubicBezTo>
                  <a:cubicBezTo>
                    <a:pt x="994" y="1274"/>
                    <a:pt x="1278" y="989"/>
                    <a:pt x="1278" y="637"/>
                  </a:cubicBezTo>
                  <a:cubicBezTo>
                    <a:pt x="1278" y="285"/>
                    <a:pt x="994" y="1"/>
                    <a:pt x="63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1087729" y="4722131"/>
              <a:ext cx="237655" cy="237655"/>
            </a:xfrm>
            <a:custGeom>
              <a:avLst/>
              <a:gdLst/>
              <a:ahLst/>
              <a:cxnLst/>
              <a:rect l="l" t="t" r="r" b="b"/>
              <a:pathLst>
                <a:path w="1274" h="1274" fill="none" extrusionOk="0">
                  <a:moveTo>
                    <a:pt x="1274" y="637"/>
                  </a:moveTo>
                  <a:cubicBezTo>
                    <a:pt x="1274" y="989"/>
                    <a:pt x="989" y="1274"/>
                    <a:pt x="637" y="1274"/>
                  </a:cubicBezTo>
                  <a:cubicBezTo>
                    <a:pt x="285" y="1274"/>
                    <a:pt x="1" y="989"/>
                    <a:pt x="1" y="637"/>
                  </a:cubicBezTo>
                  <a:cubicBezTo>
                    <a:pt x="1" y="285"/>
                    <a:pt x="285" y="1"/>
                    <a:pt x="637" y="1"/>
                  </a:cubicBezTo>
                  <a:cubicBezTo>
                    <a:pt x="989" y="1"/>
                    <a:pt x="1274" y="285"/>
                    <a:pt x="1274"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848766" y="4722131"/>
              <a:ext cx="237469" cy="237655"/>
            </a:xfrm>
            <a:custGeom>
              <a:avLst/>
              <a:gdLst/>
              <a:ahLst/>
              <a:cxnLst/>
              <a:rect l="l" t="t" r="r" b="b"/>
              <a:pathLst>
                <a:path w="1273" h="1274" extrusionOk="0">
                  <a:moveTo>
                    <a:pt x="636" y="1"/>
                  </a:moveTo>
                  <a:cubicBezTo>
                    <a:pt x="284" y="1"/>
                    <a:pt x="0" y="285"/>
                    <a:pt x="0" y="637"/>
                  </a:cubicBezTo>
                  <a:cubicBezTo>
                    <a:pt x="0" y="989"/>
                    <a:pt x="284" y="1274"/>
                    <a:pt x="636" y="1274"/>
                  </a:cubicBezTo>
                  <a:cubicBezTo>
                    <a:pt x="988" y="1274"/>
                    <a:pt x="1273" y="989"/>
                    <a:pt x="1273" y="637"/>
                  </a:cubicBezTo>
                  <a:cubicBezTo>
                    <a:pt x="1273" y="285"/>
                    <a:pt x="988" y="1"/>
                    <a:pt x="63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 name="Google Shape;231;p32"/>
          <p:cNvCxnSpPr/>
          <p:nvPr/>
        </p:nvCxnSpPr>
        <p:spPr>
          <a:xfrm rot="10800000">
            <a:off x="1529675" y="4844100"/>
            <a:ext cx="64344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32"/>
          <p:cNvCxnSpPr/>
          <p:nvPr/>
        </p:nvCxnSpPr>
        <p:spPr>
          <a:xfrm>
            <a:off x="1878125" y="3480900"/>
            <a:ext cx="5737500" cy="192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00098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18"/>
        <p:cNvGrpSpPr/>
        <p:nvPr/>
      </p:nvGrpSpPr>
      <p:grpSpPr>
        <a:xfrm>
          <a:off x="0" y="0"/>
          <a:ext cx="0" cy="0"/>
          <a:chOff x="0" y="0"/>
          <a:chExt cx="0" cy="0"/>
        </a:xfrm>
      </p:grpSpPr>
      <p:pic>
        <p:nvPicPr>
          <p:cNvPr id="5" name="Picture Placeholder 4" descr="A green and white background&#10;&#10;Description automatically generated">
            <a:extLst>
              <a:ext uri="{FF2B5EF4-FFF2-40B4-BE49-F238E27FC236}">
                <a16:creationId xmlns:a16="http://schemas.microsoft.com/office/drawing/2014/main" id="{33F93AC7-C706-8BCB-9326-E6C398E7C665}"/>
              </a:ext>
            </a:extLst>
          </p:cNvPr>
          <p:cNvPicPr>
            <a:picLocks noGrp="1" noChangeAspect="1"/>
          </p:cNvPicPr>
          <p:nvPr>
            <p:ph type="pic" idx="6"/>
          </p:nvPr>
        </p:nvPicPr>
        <p:blipFill>
          <a:blip r:embed="rId3"/>
          <a:srcRect l="18446" r="18446"/>
          <a:stretch>
            <a:fillRect/>
          </a:stretch>
        </p:blipFill>
        <p:spPr/>
      </p:pic>
      <p:sp>
        <p:nvSpPr>
          <p:cNvPr id="319" name="Google Shape;319;p36"/>
          <p:cNvSpPr/>
          <p:nvPr/>
        </p:nvSpPr>
        <p:spPr>
          <a:xfrm>
            <a:off x="4859100" y="0"/>
            <a:ext cx="4284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txBox="1">
            <a:spLocks noGrp="1"/>
          </p:cNvSpPr>
          <p:nvPr>
            <p:ph type="subTitle" idx="1"/>
          </p:nvPr>
        </p:nvSpPr>
        <p:spPr>
          <a:xfrm>
            <a:off x="5299205" y="4057078"/>
            <a:ext cx="34926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Survey Questionnaire Responses</a:t>
            </a:r>
            <a:endParaRPr dirty="0"/>
          </a:p>
        </p:txBody>
      </p:sp>
      <p:sp>
        <p:nvSpPr>
          <p:cNvPr id="321" name="Google Shape;321;p36"/>
          <p:cNvSpPr txBox="1">
            <a:spLocks noGrp="1"/>
          </p:cNvSpPr>
          <p:nvPr>
            <p:ph type="title"/>
          </p:nvPr>
        </p:nvSpPr>
        <p:spPr>
          <a:xfrm>
            <a:off x="5299205" y="3288181"/>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30</a:t>
            </a:r>
            <a:endParaRPr dirty="0"/>
          </a:p>
        </p:txBody>
      </p:sp>
      <p:sp>
        <p:nvSpPr>
          <p:cNvPr id="322" name="Google Shape;322;p36"/>
          <p:cNvSpPr txBox="1">
            <a:spLocks noGrp="1"/>
          </p:cNvSpPr>
          <p:nvPr>
            <p:ph type="title" idx="2"/>
          </p:nvPr>
        </p:nvSpPr>
        <p:spPr>
          <a:xfrm>
            <a:off x="5299217" y="591370"/>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p:txBody>
      </p:sp>
      <p:sp>
        <p:nvSpPr>
          <p:cNvPr id="323" name="Google Shape;323;p36"/>
          <p:cNvSpPr txBox="1">
            <a:spLocks noGrp="1"/>
          </p:cNvSpPr>
          <p:nvPr>
            <p:ph type="subTitle" idx="3"/>
          </p:nvPr>
        </p:nvSpPr>
        <p:spPr>
          <a:xfrm>
            <a:off x="5299217" y="1360282"/>
            <a:ext cx="34926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a:t>
            </a:r>
            <a:endParaRPr dirty="0"/>
          </a:p>
        </p:txBody>
      </p:sp>
      <p:sp>
        <p:nvSpPr>
          <p:cNvPr id="324" name="Google Shape;324;p36"/>
          <p:cNvSpPr txBox="1">
            <a:spLocks noGrp="1"/>
          </p:cNvSpPr>
          <p:nvPr>
            <p:ph type="title" idx="4"/>
          </p:nvPr>
        </p:nvSpPr>
        <p:spPr>
          <a:xfrm>
            <a:off x="5299205" y="1939781"/>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7</a:t>
            </a:r>
            <a:endParaRPr dirty="0"/>
          </a:p>
        </p:txBody>
      </p:sp>
      <p:sp>
        <p:nvSpPr>
          <p:cNvPr id="325" name="Google Shape;325;p36"/>
          <p:cNvSpPr txBox="1">
            <a:spLocks noGrp="1"/>
          </p:cNvSpPr>
          <p:nvPr>
            <p:ph type="subTitle" idx="5"/>
          </p:nvPr>
        </p:nvSpPr>
        <p:spPr>
          <a:xfrm>
            <a:off x="5299205" y="2708678"/>
            <a:ext cx="34926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Interviews</a:t>
            </a:r>
            <a:endParaRPr dirty="0"/>
          </a:p>
        </p:txBody>
      </p:sp>
      <p:grpSp>
        <p:nvGrpSpPr>
          <p:cNvPr id="327" name="Google Shape;327;p36"/>
          <p:cNvGrpSpPr/>
          <p:nvPr/>
        </p:nvGrpSpPr>
        <p:grpSpPr>
          <a:xfrm>
            <a:off x="4284753" y="242522"/>
            <a:ext cx="846539" cy="593952"/>
            <a:chOff x="-1564800" y="1347625"/>
            <a:chExt cx="1951900" cy="1369500"/>
          </a:xfrm>
        </p:grpSpPr>
        <p:sp>
          <p:nvSpPr>
            <p:cNvPr id="328" name="Google Shape;328;p36"/>
            <p:cNvSpPr/>
            <p:nvPr/>
          </p:nvSpPr>
          <p:spPr>
            <a:xfrm>
              <a:off x="-982400" y="1347625"/>
              <a:ext cx="1369500" cy="1369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1564800" y="1347625"/>
              <a:ext cx="1369500" cy="1369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6"/>
          <p:cNvSpPr/>
          <p:nvPr/>
        </p:nvSpPr>
        <p:spPr>
          <a:xfrm>
            <a:off x="-88050" y="4194475"/>
            <a:ext cx="1118700" cy="1118700"/>
          </a:xfrm>
          <a:prstGeom prst="star8">
            <a:avLst>
              <a:gd name="adj" fmla="val 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A green circle with white outline and a black background&#10;&#10;Description automatically generated">
            <a:extLst>
              <a:ext uri="{FF2B5EF4-FFF2-40B4-BE49-F238E27FC236}">
                <a16:creationId xmlns:a16="http://schemas.microsoft.com/office/drawing/2014/main" id="{7E155922-1F50-4F03-8981-E08CCAB1F616}"/>
              </a:ext>
            </a:extLst>
          </p:cNvPr>
          <p:cNvPicPr>
            <a:picLocks noChangeAspect="1"/>
          </p:cNvPicPr>
          <p:nvPr/>
        </p:nvPicPr>
        <p:blipFill>
          <a:blip r:embed="rId4"/>
          <a:stretch>
            <a:fillRect/>
          </a:stretch>
        </p:blipFill>
        <p:spPr>
          <a:xfrm>
            <a:off x="1758825" y="1767474"/>
            <a:ext cx="1186050" cy="1186050"/>
          </a:xfrm>
          <a:prstGeom prst="rect">
            <a:avLst/>
          </a:prstGeom>
        </p:spPr>
      </p:pic>
      <p:sp>
        <p:nvSpPr>
          <p:cNvPr id="7" name="TextBox 6">
            <a:extLst>
              <a:ext uri="{FF2B5EF4-FFF2-40B4-BE49-F238E27FC236}">
                <a16:creationId xmlns:a16="http://schemas.microsoft.com/office/drawing/2014/main" id="{60F64F51-03DF-C8B0-92BB-092CA21506A1}"/>
              </a:ext>
            </a:extLst>
          </p:cNvPr>
          <p:cNvSpPr txBox="1"/>
          <p:nvPr/>
        </p:nvSpPr>
        <p:spPr>
          <a:xfrm>
            <a:off x="1845140" y="3015967"/>
            <a:ext cx="1013419" cy="369332"/>
          </a:xfrm>
          <a:prstGeom prst="rect">
            <a:avLst/>
          </a:prstGeom>
          <a:noFill/>
        </p:spPr>
        <p:txBody>
          <a:bodyPr wrap="none" rtlCol="0">
            <a:spAutoFit/>
          </a:bodyPr>
          <a:lstStyle/>
          <a:p>
            <a:r>
              <a:rPr lang="en-US" sz="1800" b="1" dirty="0">
                <a:solidFill>
                  <a:srgbClr val="F2F5F7"/>
                </a:solidFill>
                <a:latin typeface="Darker Grotesque" panose="020B0604020202020204" charset="0"/>
              </a:rPr>
              <a:t>PARKsite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6"/>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322"/>
                                        </p:tgtEl>
                                        <p:attrNameLst>
                                          <p:attrName>style.visibility</p:attrName>
                                        </p:attrNameLst>
                                      </p:cBhvr>
                                      <p:to>
                                        <p:strVal val="visible"/>
                                      </p:to>
                                    </p:set>
                                    <p:animEffect transition="in" filter="fade">
                                      <p:cBhvr>
                                        <p:cTn id="9" dur="1000"/>
                                        <p:tgtEl>
                                          <p:spTgt spid="32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23">
                                            <p:txEl>
                                              <p:pRg st="0" end="0"/>
                                            </p:txEl>
                                          </p:spTgt>
                                        </p:tgtEl>
                                        <p:attrNameLst>
                                          <p:attrName>style.visibility</p:attrName>
                                        </p:attrNameLst>
                                      </p:cBhvr>
                                      <p:to>
                                        <p:strVal val="visible"/>
                                      </p:to>
                                    </p:set>
                                    <p:animEffect transition="in" filter="fade">
                                      <p:cBhvr>
                                        <p:cTn id="12" dur="1000"/>
                                        <p:tgtEl>
                                          <p:spTgt spid="323">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24"/>
                                        </p:tgtEl>
                                        <p:attrNameLst>
                                          <p:attrName>style.visibility</p:attrName>
                                        </p:attrNameLst>
                                      </p:cBhvr>
                                      <p:to>
                                        <p:strVal val="visible"/>
                                      </p:to>
                                    </p:set>
                                    <p:animEffect transition="in" filter="fade">
                                      <p:cBhvr>
                                        <p:cTn id="16" dur="1000"/>
                                        <p:tgtEl>
                                          <p:spTgt spid="324"/>
                                        </p:tgtEl>
                                      </p:cBhvr>
                                    </p:animEffect>
                                  </p:childTnLst>
                                </p:cTn>
                              </p:par>
                              <p:par>
                                <p:cTn id="17" presetID="10" presetClass="entr" presetSubtype="0" fill="hold" nodeType="withEffect">
                                  <p:stCondLst>
                                    <p:cond delay="0"/>
                                  </p:stCondLst>
                                  <p:childTnLst>
                                    <p:set>
                                      <p:cBhvr>
                                        <p:cTn id="18" dur="1" fill="hold">
                                          <p:stCondLst>
                                            <p:cond delay="0"/>
                                          </p:stCondLst>
                                        </p:cTn>
                                        <p:tgtEl>
                                          <p:spTgt spid="325">
                                            <p:txEl>
                                              <p:pRg st="0" end="0"/>
                                            </p:txEl>
                                          </p:spTgt>
                                        </p:tgtEl>
                                        <p:attrNameLst>
                                          <p:attrName>style.visibility</p:attrName>
                                        </p:attrNameLst>
                                      </p:cBhvr>
                                      <p:to>
                                        <p:strVal val="visible"/>
                                      </p:to>
                                    </p:set>
                                    <p:animEffect transition="in" filter="fade">
                                      <p:cBhvr>
                                        <p:cTn id="19" dur="1000"/>
                                        <p:tgtEl>
                                          <p:spTgt spid="32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1"/>
                                        </p:tgtEl>
                                        <p:attrNameLst>
                                          <p:attrName>style.visibility</p:attrName>
                                        </p:attrNameLst>
                                      </p:cBhvr>
                                      <p:to>
                                        <p:strVal val="visible"/>
                                      </p:to>
                                    </p:set>
                                    <p:animEffect transition="in" filter="fade">
                                      <p:cBhvr>
                                        <p:cTn id="23" dur="1000"/>
                                        <p:tgtEl>
                                          <p:spTgt spid="3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0">
                                            <p:txEl>
                                              <p:pRg st="0" end="0"/>
                                            </p:txEl>
                                          </p:spTgt>
                                        </p:tgtEl>
                                        <p:attrNameLst>
                                          <p:attrName>style.visibility</p:attrName>
                                        </p:attrNameLst>
                                      </p:cBhvr>
                                      <p:to>
                                        <p:strVal val="visible"/>
                                      </p:to>
                                    </p:set>
                                    <p:animEffect transition="in" filter="fade">
                                      <p:cBhvr>
                                        <p:cTn id="26" dur="1000"/>
                                        <p:tgtEl>
                                          <p:spTgt spid="3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build="p"/>
      <p:bldP spid="321" grpId="0"/>
      <p:bldP spid="322" grpId="0"/>
      <p:bldP spid="323" grpId="0" build="p"/>
      <p:bldP spid="3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Darker Grotesque"/>
                <a:ea typeface="Darker Grotesque"/>
                <a:cs typeface="Darker Grotesque"/>
                <a:sym typeface="Darker Grotesque"/>
              </a:rPr>
              <a:t>SURVEY QUESTIONNAIRE FINDINGS</a:t>
            </a:r>
            <a:endParaRPr dirty="0">
              <a:latin typeface="Darker Grotesque"/>
              <a:ea typeface="Darker Grotesque"/>
              <a:cs typeface="Darker Grotesque"/>
              <a:sym typeface="Darker Grotesque"/>
            </a:endParaRPr>
          </a:p>
        </p:txBody>
      </p:sp>
      <p:graphicFrame>
        <p:nvGraphicFramePr>
          <p:cNvPr id="565" name="Google Shape;565;p46"/>
          <p:cNvGraphicFramePr/>
          <p:nvPr>
            <p:extLst>
              <p:ext uri="{D42A27DB-BD31-4B8C-83A1-F6EECF244321}">
                <p14:modId xmlns:p14="http://schemas.microsoft.com/office/powerpoint/2010/main" val="3913617965"/>
              </p:ext>
            </p:extLst>
          </p:nvPr>
        </p:nvGraphicFramePr>
        <p:xfrm>
          <a:off x="1892330" y="1581575"/>
          <a:ext cx="5359289" cy="2730100"/>
        </p:xfrm>
        <a:graphic>
          <a:graphicData uri="http://schemas.openxmlformats.org/drawingml/2006/table">
            <a:tbl>
              <a:tblPr>
                <a:noFill/>
                <a:tableStyleId>{067C193F-39FF-4CE0-BB6F-AA70BAB41957}</a:tableStyleId>
              </a:tblPr>
              <a:tblGrid>
                <a:gridCol w="1176396">
                  <a:extLst>
                    <a:ext uri="{9D8B030D-6E8A-4147-A177-3AD203B41FA5}">
                      <a16:colId xmlns:a16="http://schemas.microsoft.com/office/drawing/2014/main" val="20000"/>
                    </a:ext>
                  </a:extLst>
                </a:gridCol>
                <a:gridCol w="1309991">
                  <a:extLst>
                    <a:ext uri="{9D8B030D-6E8A-4147-A177-3AD203B41FA5}">
                      <a16:colId xmlns:a16="http://schemas.microsoft.com/office/drawing/2014/main" val="20001"/>
                    </a:ext>
                  </a:extLst>
                </a:gridCol>
                <a:gridCol w="1511030">
                  <a:extLst>
                    <a:ext uri="{9D8B030D-6E8A-4147-A177-3AD203B41FA5}">
                      <a16:colId xmlns:a16="http://schemas.microsoft.com/office/drawing/2014/main" val="20002"/>
                    </a:ext>
                  </a:extLst>
                </a:gridCol>
                <a:gridCol w="1361872">
                  <a:extLst>
                    <a:ext uri="{9D8B030D-6E8A-4147-A177-3AD203B41FA5}">
                      <a16:colId xmlns:a16="http://schemas.microsoft.com/office/drawing/2014/main" val="2118271167"/>
                    </a:ext>
                  </a:extLst>
                </a:gridCol>
              </a:tblGrid>
              <a:tr h="280300">
                <a:tc>
                  <a:txBody>
                    <a:bodyPr/>
                    <a:lstStyle/>
                    <a:p>
                      <a:pPr marL="0" lvl="0" indent="0" algn="ctr" rtl="0">
                        <a:spcBef>
                          <a:spcPts val="0"/>
                        </a:spcBef>
                        <a:spcAft>
                          <a:spcPts val="0"/>
                        </a:spcAft>
                        <a:buNone/>
                      </a:pPr>
                      <a:endParaRPr sz="1200" dirty="0">
                        <a:solidFill>
                          <a:schemeClr val="lt1"/>
                        </a:solidFill>
                        <a:latin typeface="Raleway"/>
                        <a:ea typeface="Raleway"/>
                        <a:cs typeface="Raleway"/>
                        <a:sym typeface="Raleway"/>
                      </a:endParaRPr>
                    </a:p>
                  </a:txBody>
                  <a:tcPr marL="91425" marR="91425" marT="45700" marB="45700">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dirty="0">
                          <a:solidFill>
                            <a:schemeClr val="lt1"/>
                          </a:solidFill>
                          <a:latin typeface="Raleway"/>
                          <a:ea typeface="Raleway"/>
                          <a:cs typeface="Raleway"/>
                          <a:sym typeface="Raleway"/>
                        </a:rPr>
                        <a:t>Vehicle Owner</a:t>
                      </a:r>
                      <a:endParaRPr sz="1200" dirty="0">
                        <a:solidFill>
                          <a:schemeClr val="lt1"/>
                        </a:solidFill>
                        <a:latin typeface="Raleway"/>
                        <a:ea typeface="Raleway"/>
                        <a:cs typeface="Raleway"/>
                        <a:sym typeface="Raleway"/>
                      </a:endParaRPr>
                    </a:p>
                  </a:txBody>
                  <a:tcPr marL="91425" marR="91425" marT="45700" marB="45700">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dirty="0">
                          <a:solidFill>
                            <a:schemeClr val="lt1"/>
                          </a:solidFill>
                          <a:latin typeface="Raleway"/>
                          <a:ea typeface="Raleway"/>
                          <a:cs typeface="Raleway"/>
                          <a:sym typeface="Raleway"/>
                        </a:rPr>
                        <a:t>Garage Owner</a:t>
                      </a:r>
                      <a:endParaRPr sz="1200" dirty="0">
                        <a:solidFill>
                          <a:schemeClr val="lt1"/>
                        </a:solidFill>
                        <a:latin typeface="Raleway"/>
                        <a:ea typeface="Raleway"/>
                        <a:cs typeface="Raleway"/>
                        <a:sym typeface="Raleway"/>
                      </a:endParaRPr>
                    </a:p>
                  </a:txBody>
                  <a:tcPr marL="91425" marR="91425" marT="45700" marB="45700">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dirty="0">
                          <a:solidFill>
                            <a:schemeClr val="lt1"/>
                          </a:solidFill>
                          <a:latin typeface="Raleway"/>
                          <a:ea typeface="Raleway"/>
                          <a:cs typeface="Raleway"/>
                          <a:sym typeface="Raleway"/>
                        </a:rPr>
                        <a:t>Supervisor</a:t>
                      </a:r>
                      <a:endParaRPr sz="1200" dirty="0">
                        <a:solidFill>
                          <a:schemeClr val="lt1"/>
                        </a:solidFill>
                        <a:latin typeface="Raleway"/>
                        <a:ea typeface="Raleway"/>
                        <a:cs typeface="Raleway"/>
                        <a:sym typeface="Raleway"/>
                      </a:endParaRPr>
                    </a:p>
                  </a:txBody>
                  <a:tcPr marL="91425" marR="91425" marT="45700" marB="45700">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lgn="ctr">
                      <a:solidFill>
                        <a:schemeClr val="dk2">
                          <a:alpha val="0"/>
                        </a:schemeClr>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08300">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Responses</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60%</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26.7%</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lt1"/>
                          </a:solidFill>
                          <a:latin typeface="Raleway"/>
                          <a:ea typeface="Raleway"/>
                          <a:cs typeface="Raleway"/>
                          <a:sym typeface="Raleway"/>
                        </a:rPr>
                        <a:t>13.3%</a:t>
                      </a:r>
                      <a:endParaRPr sz="1100" dirty="0">
                        <a:solidFill>
                          <a:schemeClr val="lt1"/>
                        </a:solidFill>
                        <a:latin typeface="Raleway"/>
                        <a:ea typeface="Raleway"/>
                        <a:cs typeface="Raleway"/>
                        <a:sym typeface="Raleway"/>
                      </a:endParaRPr>
                    </a:p>
                  </a:txBody>
                  <a:tcPr marL="91425" marR="91425" marT="0" marB="0" anchor="ct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08300">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Passive Income</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87.5%</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lt1"/>
                          </a:solidFill>
                          <a:latin typeface="Raleway"/>
                          <a:ea typeface="Raleway"/>
                          <a:cs typeface="Raleway"/>
                          <a:sym typeface="Raleway"/>
                        </a:rPr>
                        <a:t>100%</a:t>
                      </a:r>
                      <a:endParaRPr sz="1100" dirty="0">
                        <a:solidFill>
                          <a:schemeClr val="lt1"/>
                        </a:solidFill>
                        <a:latin typeface="Raleway"/>
                        <a:ea typeface="Raleway"/>
                        <a:cs typeface="Raleway"/>
                        <a:sym typeface="Raleway"/>
                      </a:endParaRPr>
                    </a:p>
                  </a:txBody>
                  <a:tcPr marL="91425" marR="91425" marT="0" marB="0" anchor="ct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08300">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Platform Interest</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55.8%</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lt1"/>
                          </a:solidFill>
                          <a:latin typeface="Raleway"/>
                          <a:ea typeface="Raleway"/>
                          <a:cs typeface="Raleway"/>
                          <a:sym typeface="Raleway"/>
                        </a:rPr>
                        <a:t>87.5%</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lt1"/>
                          </a:solidFill>
                          <a:latin typeface="Raleway"/>
                          <a:ea typeface="Raleway"/>
                          <a:cs typeface="Raleway"/>
                          <a:sym typeface="Raleway"/>
                        </a:rPr>
                        <a:t>100%</a:t>
                      </a:r>
                      <a:endParaRPr sz="1100" dirty="0">
                        <a:solidFill>
                          <a:schemeClr val="lt1"/>
                        </a:solidFill>
                        <a:latin typeface="Raleway"/>
                        <a:ea typeface="Raleway"/>
                        <a:cs typeface="Raleway"/>
                        <a:sym typeface="Raleway"/>
                      </a:endParaRPr>
                    </a:p>
                  </a:txBody>
                  <a:tcPr marL="91425" marR="91425" marT="0" marB="0" anchor="ct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08300">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Hours Available</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16 hours</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lt1"/>
                          </a:solidFill>
                          <a:latin typeface="Raleway"/>
                          <a:ea typeface="Raleway"/>
                          <a:cs typeface="Raleway"/>
                          <a:sym typeface="Raleway"/>
                        </a:rPr>
                        <a:t>12 hours</a:t>
                      </a:r>
                      <a:endParaRPr sz="1100" dirty="0">
                        <a:solidFill>
                          <a:schemeClr val="lt1"/>
                        </a:solidFill>
                        <a:latin typeface="Raleway"/>
                        <a:ea typeface="Raleway"/>
                        <a:cs typeface="Raleway"/>
                        <a:sym typeface="Raleway"/>
                      </a:endParaRPr>
                    </a:p>
                  </a:txBody>
                  <a:tcPr marL="91425" marR="91425" marT="0" marB="0" anchor="ct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08300">
                <a:tc>
                  <a:txBody>
                    <a:bodyPr/>
                    <a:lstStyle/>
                    <a:p>
                      <a:pPr marL="0" lvl="0" indent="0" algn="ctr" rtl="0">
                        <a:spcBef>
                          <a:spcPts val="0"/>
                        </a:spcBef>
                        <a:spcAft>
                          <a:spcPts val="0"/>
                        </a:spcAft>
                        <a:buNone/>
                      </a:pPr>
                      <a:r>
                        <a:rPr lang="en-US" sz="1100" dirty="0">
                          <a:solidFill>
                            <a:schemeClr val="lt1"/>
                          </a:solidFill>
                          <a:latin typeface="Raleway"/>
                          <a:ea typeface="Raleway"/>
                          <a:cs typeface="Raleway"/>
                          <a:sym typeface="Raleway"/>
                        </a:rPr>
                        <a:t>Parking Hassle</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83.3%</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69.3%</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lt1"/>
                          </a:solidFill>
                          <a:latin typeface="Raleway"/>
                          <a:ea typeface="Raleway"/>
                          <a:cs typeface="Raleway"/>
                          <a:sym typeface="Raleway"/>
                        </a:rPr>
                        <a:t>-</a:t>
                      </a:r>
                      <a:endParaRPr sz="1100" dirty="0">
                        <a:solidFill>
                          <a:schemeClr val="lt1"/>
                        </a:solidFill>
                        <a:latin typeface="Raleway"/>
                        <a:ea typeface="Raleway"/>
                        <a:cs typeface="Raleway"/>
                        <a:sym typeface="Raleway"/>
                      </a:endParaRPr>
                    </a:p>
                  </a:txBody>
                  <a:tcPr marL="91425" marR="91425" marT="0" marB="0" anchor="ct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08300">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Current Reliability</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23%</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lt1"/>
                          </a:solidFill>
                          <a:latin typeface="Raleway"/>
                          <a:ea typeface="Raleway"/>
                          <a:cs typeface="Raleway"/>
                          <a:sym typeface="Raleway"/>
                        </a:rPr>
                        <a:t>-</a:t>
                      </a:r>
                      <a:endParaRPr sz="1100" dirty="0">
                        <a:solidFill>
                          <a:schemeClr val="lt1"/>
                        </a:solidFill>
                        <a:latin typeface="Raleway"/>
                        <a:ea typeface="Raleway"/>
                        <a:cs typeface="Raleway"/>
                        <a:sym typeface="Raleway"/>
                      </a:endParaRPr>
                    </a:p>
                  </a:txBody>
                  <a:tcPr marL="91425" marR="91425" marT="0" marB="0"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lt1"/>
                          </a:solidFill>
                          <a:latin typeface="Raleway"/>
                          <a:ea typeface="Raleway"/>
                          <a:cs typeface="Raleway"/>
                          <a:sym typeface="Raleway"/>
                        </a:rPr>
                        <a:t>85.2%</a:t>
                      </a:r>
                      <a:endParaRPr sz="1100" dirty="0">
                        <a:solidFill>
                          <a:schemeClr val="lt1"/>
                        </a:solidFill>
                        <a:latin typeface="Raleway"/>
                        <a:ea typeface="Raleway"/>
                        <a:cs typeface="Raleway"/>
                        <a:sym typeface="Raleway"/>
                      </a:endParaRPr>
                    </a:p>
                  </a:txBody>
                  <a:tcPr marL="91425" marR="91425" marT="0" marB="0" anchor="ct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571" name="Google Shape;571;p46"/>
          <p:cNvCxnSpPr/>
          <p:nvPr/>
        </p:nvCxnSpPr>
        <p:spPr>
          <a:xfrm flipH="1">
            <a:off x="697775" y="4876825"/>
            <a:ext cx="7259700" cy="11700"/>
          </a:xfrm>
          <a:prstGeom prst="straightConnector1">
            <a:avLst/>
          </a:prstGeom>
          <a:noFill/>
          <a:ln w="9525" cap="flat" cmpd="sng">
            <a:solidFill>
              <a:schemeClr val="lt1"/>
            </a:solidFill>
            <a:prstDash val="solid"/>
            <a:round/>
            <a:headEnd type="none" w="med" len="med"/>
            <a:tailEnd type="none" w="med" len="med"/>
          </a:ln>
        </p:spPr>
      </p:cxnSp>
      <p:sp>
        <p:nvSpPr>
          <p:cNvPr id="572" name="Google Shape;572;p46"/>
          <p:cNvSpPr/>
          <p:nvPr/>
        </p:nvSpPr>
        <p:spPr>
          <a:xfrm>
            <a:off x="8307175" y="4759075"/>
            <a:ext cx="247200" cy="2472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a:off x="267850" y="216100"/>
            <a:ext cx="646800" cy="646800"/>
          </a:xfrm>
          <a:prstGeom prst="star8">
            <a:avLst>
              <a:gd name="adj" fmla="val 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9"/>
        <p:cNvGrpSpPr/>
        <p:nvPr/>
      </p:nvGrpSpPr>
      <p:grpSpPr>
        <a:xfrm>
          <a:off x="0" y="0"/>
          <a:ext cx="0" cy="0"/>
          <a:chOff x="0" y="0"/>
          <a:chExt cx="0" cy="0"/>
        </a:xfrm>
      </p:grpSpPr>
      <p:pic>
        <p:nvPicPr>
          <p:cNvPr id="5" name="Picture Placeholder 4" descr="A green and white background&#10;&#10;Description automatically generated">
            <a:extLst>
              <a:ext uri="{FF2B5EF4-FFF2-40B4-BE49-F238E27FC236}">
                <a16:creationId xmlns:a16="http://schemas.microsoft.com/office/drawing/2014/main" id="{0ABD43B2-9AC5-66A8-750E-AAA803564FEC}"/>
              </a:ext>
            </a:extLst>
          </p:cNvPr>
          <p:cNvPicPr>
            <a:picLocks noGrp="1" noChangeAspect="1"/>
          </p:cNvPicPr>
          <p:nvPr>
            <p:ph type="pic" idx="3"/>
          </p:nvPr>
        </p:nvPicPr>
        <p:blipFill>
          <a:blip r:embed="rId3"/>
          <a:srcRect t="12253" b="12253"/>
          <a:stretch>
            <a:fillRect/>
          </a:stretch>
        </p:blipFill>
        <p:spPr>
          <a:xfrm>
            <a:off x="7950" y="0"/>
            <a:ext cx="9144000" cy="5143500"/>
          </a:xfrm>
        </p:spPr>
      </p:pic>
      <p:sp>
        <p:nvSpPr>
          <p:cNvPr id="221" name="Google Shape;221;p32"/>
          <p:cNvSpPr/>
          <p:nvPr/>
        </p:nvSpPr>
        <p:spPr>
          <a:xfrm>
            <a:off x="1617725" y="854049"/>
            <a:ext cx="6258300" cy="30540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title"/>
          </p:nvPr>
        </p:nvSpPr>
        <p:spPr>
          <a:xfrm>
            <a:off x="2488813" y="2136137"/>
            <a:ext cx="4383600" cy="16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PROTOTYPE UI</a:t>
            </a:r>
            <a:endParaRPr dirty="0"/>
          </a:p>
        </p:txBody>
      </p:sp>
      <p:sp>
        <p:nvSpPr>
          <p:cNvPr id="223" name="Google Shape;223;p32"/>
          <p:cNvSpPr txBox="1">
            <a:spLocks noGrp="1"/>
          </p:cNvSpPr>
          <p:nvPr>
            <p:ph type="title" idx="2"/>
          </p:nvPr>
        </p:nvSpPr>
        <p:spPr>
          <a:xfrm>
            <a:off x="4252625" y="916650"/>
            <a:ext cx="98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cxnSp>
        <p:nvCxnSpPr>
          <p:cNvPr id="224" name="Google Shape;224;p32"/>
          <p:cNvCxnSpPr/>
          <p:nvPr/>
        </p:nvCxnSpPr>
        <p:spPr>
          <a:xfrm>
            <a:off x="-7950" y="4602188"/>
            <a:ext cx="9159900" cy="360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32"/>
          <p:cNvSpPr/>
          <p:nvPr/>
        </p:nvSpPr>
        <p:spPr>
          <a:xfrm>
            <a:off x="8483624" y="47361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rgbClr val="19191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2"/>
          <p:cNvGrpSpPr/>
          <p:nvPr/>
        </p:nvGrpSpPr>
        <p:grpSpPr>
          <a:xfrm>
            <a:off x="295694" y="4737167"/>
            <a:ext cx="834942" cy="208186"/>
            <a:chOff x="848766" y="4722131"/>
            <a:chExt cx="953239" cy="237655"/>
          </a:xfrm>
        </p:grpSpPr>
        <p:sp>
          <p:nvSpPr>
            <p:cNvPr id="227" name="Google Shape;227;p32"/>
            <p:cNvSpPr/>
            <p:nvPr/>
          </p:nvSpPr>
          <p:spPr>
            <a:xfrm>
              <a:off x="1564350" y="4722131"/>
              <a:ext cx="237655" cy="237655"/>
            </a:xfrm>
            <a:custGeom>
              <a:avLst/>
              <a:gdLst/>
              <a:ahLst/>
              <a:cxnLst/>
              <a:rect l="l" t="t" r="r" b="b"/>
              <a:pathLst>
                <a:path w="1274" h="1274" fill="none" extrusionOk="0">
                  <a:moveTo>
                    <a:pt x="1273" y="637"/>
                  </a:moveTo>
                  <a:cubicBezTo>
                    <a:pt x="1273" y="989"/>
                    <a:pt x="989" y="1274"/>
                    <a:pt x="637" y="1274"/>
                  </a:cubicBezTo>
                  <a:cubicBezTo>
                    <a:pt x="285" y="1274"/>
                    <a:pt x="1" y="989"/>
                    <a:pt x="1" y="637"/>
                  </a:cubicBezTo>
                  <a:cubicBezTo>
                    <a:pt x="1" y="285"/>
                    <a:pt x="285" y="1"/>
                    <a:pt x="637" y="1"/>
                  </a:cubicBezTo>
                  <a:cubicBezTo>
                    <a:pt x="989" y="1"/>
                    <a:pt x="1273" y="285"/>
                    <a:pt x="1273"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1325200" y="4722131"/>
              <a:ext cx="238588" cy="237655"/>
            </a:xfrm>
            <a:custGeom>
              <a:avLst/>
              <a:gdLst/>
              <a:ahLst/>
              <a:cxnLst/>
              <a:rect l="l" t="t" r="r" b="b"/>
              <a:pathLst>
                <a:path w="1279" h="1274" extrusionOk="0">
                  <a:moveTo>
                    <a:pt x="637" y="1"/>
                  </a:moveTo>
                  <a:cubicBezTo>
                    <a:pt x="285" y="1"/>
                    <a:pt x="1" y="285"/>
                    <a:pt x="1" y="637"/>
                  </a:cubicBezTo>
                  <a:cubicBezTo>
                    <a:pt x="1" y="989"/>
                    <a:pt x="285" y="1274"/>
                    <a:pt x="637" y="1274"/>
                  </a:cubicBezTo>
                  <a:cubicBezTo>
                    <a:pt x="994" y="1274"/>
                    <a:pt x="1278" y="989"/>
                    <a:pt x="1278" y="637"/>
                  </a:cubicBezTo>
                  <a:cubicBezTo>
                    <a:pt x="1278" y="285"/>
                    <a:pt x="994" y="1"/>
                    <a:pt x="63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1087729" y="4722131"/>
              <a:ext cx="237655" cy="237655"/>
            </a:xfrm>
            <a:custGeom>
              <a:avLst/>
              <a:gdLst/>
              <a:ahLst/>
              <a:cxnLst/>
              <a:rect l="l" t="t" r="r" b="b"/>
              <a:pathLst>
                <a:path w="1274" h="1274" fill="none" extrusionOk="0">
                  <a:moveTo>
                    <a:pt x="1274" y="637"/>
                  </a:moveTo>
                  <a:cubicBezTo>
                    <a:pt x="1274" y="989"/>
                    <a:pt x="989" y="1274"/>
                    <a:pt x="637" y="1274"/>
                  </a:cubicBezTo>
                  <a:cubicBezTo>
                    <a:pt x="285" y="1274"/>
                    <a:pt x="1" y="989"/>
                    <a:pt x="1" y="637"/>
                  </a:cubicBezTo>
                  <a:cubicBezTo>
                    <a:pt x="1" y="285"/>
                    <a:pt x="285" y="1"/>
                    <a:pt x="637" y="1"/>
                  </a:cubicBezTo>
                  <a:cubicBezTo>
                    <a:pt x="989" y="1"/>
                    <a:pt x="1274" y="285"/>
                    <a:pt x="1274"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848766" y="4722131"/>
              <a:ext cx="237469" cy="237655"/>
            </a:xfrm>
            <a:custGeom>
              <a:avLst/>
              <a:gdLst/>
              <a:ahLst/>
              <a:cxnLst/>
              <a:rect l="l" t="t" r="r" b="b"/>
              <a:pathLst>
                <a:path w="1273" h="1274" extrusionOk="0">
                  <a:moveTo>
                    <a:pt x="636" y="1"/>
                  </a:moveTo>
                  <a:cubicBezTo>
                    <a:pt x="284" y="1"/>
                    <a:pt x="0" y="285"/>
                    <a:pt x="0" y="637"/>
                  </a:cubicBezTo>
                  <a:cubicBezTo>
                    <a:pt x="0" y="989"/>
                    <a:pt x="284" y="1274"/>
                    <a:pt x="636" y="1274"/>
                  </a:cubicBezTo>
                  <a:cubicBezTo>
                    <a:pt x="988" y="1274"/>
                    <a:pt x="1273" y="989"/>
                    <a:pt x="1273" y="637"/>
                  </a:cubicBezTo>
                  <a:cubicBezTo>
                    <a:pt x="1273" y="285"/>
                    <a:pt x="988" y="1"/>
                    <a:pt x="63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 name="Google Shape;231;p32"/>
          <p:cNvCxnSpPr/>
          <p:nvPr/>
        </p:nvCxnSpPr>
        <p:spPr>
          <a:xfrm rot="10800000">
            <a:off x="1529675" y="4844100"/>
            <a:ext cx="64344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32"/>
          <p:cNvCxnSpPr/>
          <p:nvPr/>
        </p:nvCxnSpPr>
        <p:spPr>
          <a:xfrm>
            <a:off x="1878125" y="3480900"/>
            <a:ext cx="5737500" cy="192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91358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435"/>
        <p:cNvGrpSpPr/>
        <p:nvPr/>
      </p:nvGrpSpPr>
      <p:grpSpPr>
        <a:xfrm>
          <a:off x="0" y="0"/>
          <a:ext cx="0" cy="0"/>
          <a:chOff x="0" y="0"/>
          <a:chExt cx="0" cy="0"/>
        </a:xfrm>
      </p:grpSpPr>
      <p:sp>
        <p:nvSpPr>
          <p:cNvPr id="439" name="Google Shape;439;p41"/>
          <p:cNvSpPr/>
          <p:nvPr/>
        </p:nvSpPr>
        <p:spPr>
          <a:xfrm>
            <a:off x="1071520" y="89198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1"/>
          <p:cNvGrpSpPr/>
          <p:nvPr/>
        </p:nvGrpSpPr>
        <p:grpSpPr>
          <a:xfrm>
            <a:off x="986342" y="709461"/>
            <a:ext cx="1834973" cy="3724678"/>
            <a:chOff x="5186401" y="494525"/>
            <a:chExt cx="1834973" cy="3724678"/>
          </a:xfrm>
        </p:grpSpPr>
        <p:sp>
          <p:nvSpPr>
            <p:cNvPr id="441" name="Google Shape;441;p4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41"/>
          <p:cNvGrpSpPr/>
          <p:nvPr/>
        </p:nvGrpSpPr>
        <p:grpSpPr>
          <a:xfrm>
            <a:off x="472305" y="709394"/>
            <a:ext cx="184196" cy="1481223"/>
            <a:chOff x="315455" y="1986544"/>
            <a:chExt cx="184196" cy="1481223"/>
          </a:xfrm>
        </p:grpSpPr>
        <p:sp>
          <p:nvSpPr>
            <p:cNvPr id="445" name="Google Shape;445;p41"/>
            <p:cNvSpPr/>
            <p:nvPr/>
          </p:nvSpPr>
          <p:spPr>
            <a:xfrm rot="5400000">
              <a:off x="343519" y="1958480"/>
              <a:ext cx="128068" cy="184196"/>
            </a:xfrm>
            <a:custGeom>
              <a:avLst/>
              <a:gdLst/>
              <a:ahLst/>
              <a:cxnLst/>
              <a:rect l="l" t="t" r="r" b="b"/>
              <a:pathLst>
                <a:path w="493" h="751" fill="none" extrusionOk="0">
                  <a:moveTo>
                    <a:pt x="493" y="1"/>
                  </a:moveTo>
                  <a:lnTo>
                    <a:pt x="1" y="750"/>
                  </a:lnTo>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rot="5400000">
              <a:off x="342350" y="2108758"/>
              <a:ext cx="130406" cy="184196"/>
            </a:xfrm>
            <a:custGeom>
              <a:avLst/>
              <a:gdLst/>
              <a:ahLst/>
              <a:cxnLst/>
              <a:rect l="l" t="t" r="r" b="b"/>
              <a:pathLst>
                <a:path w="502" h="751" fill="none" extrusionOk="0">
                  <a:moveTo>
                    <a:pt x="501" y="1"/>
                  </a:moveTo>
                  <a:lnTo>
                    <a:pt x="0" y="750"/>
                  </a:lnTo>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rot="5400000">
              <a:off x="342999" y="2259297"/>
              <a:ext cx="129107" cy="184196"/>
            </a:xfrm>
            <a:custGeom>
              <a:avLst/>
              <a:gdLst/>
              <a:ahLst/>
              <a:cxnLst/>
              <a:rect l="l" t="t" r="r" b="b"/>
              <a:pathLst>
                <a:path w="497" h="751" fill="none" extrusionOk="0">
                  <a:moveTo>
                    <a:pt x="497" y="1"/>
                  </a:moveTo>
                  <a:lnTo>
                    <a:pt x="0" y="750"/>
                  </a:lnTo>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rot="5400000">
              <a:off x="341700" y="2409445"/>
              <a:ext cx="131705" cy="184196"/>
            </a:xfrm>
            <a:custGeom>
              <a:avLst/>
              <a:gdLst/>
              <a:ahLst/>
              <a:cxnLst/>
              <a:rect l="l" t="t" r="r" b="b"/>
              <a:pathLst>
                <a:path w="507" h="751" fill="none" extrusionOk="0">
                  <a:moveTo>
                    <a:pt x="506" y="1"/>
                  </a:moveTo>
                  <a:lnTo>
                    <a:pt x="1" y="750"/>
                  </a:lnTo>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rot="5400000">
              <a:off x="342869" y="2559464"/>
              <a:ext cx="129367" cy="184196"/>
            </a:xfrm>
            <a:custGeom>
              <a:avLst/>
              <a:gdLst/>
              <a:ahLst/>
              <a:cxnLst/>
              <a:rect l="l" t="t" r="r" b="b"/>
              <a:pathLst>
                <a:path w="498" h="751" fill="none" extrusionOk="0">
                  <a:moveTo>
                    <a:pt x="497" y="1"/>
                  </a:moveTo>
                  <a:lnTo>
                    <a:pt x="1" y="750"/>
                  </a:lnTo>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rot="5400000">
              <a:off x="341830" y="2709612"/>
              <a:ext cx="131445" cy="184196"/>
            </a:xfrm>
            <a:custGeom>
              <a:avLst/>
              <a:gdLst/>
              <a:ahLst/>
              <a:cxnLst/>
              <a:rect l="l" t="t" r="r" b="b"/>
              <a:pathLst>
                <a:path w="506" h="751" fill="none" extrusionOk="0">
                  <a:moveTo>
                    <a:pt x="506" y="1"/>
                  </a:moveTo>
                  <a:lnTo>
                    <a:pt x="0" y="750"/>
                  </a:lnTo>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rot="5400000">
              <a:off x="342999" y="2859631"/>
              <a:ext cx="129107" cy="184196"/>
            </a:xfrm>
            <a:custGeom>
              <a:avLst/>
              <a:gdLst/>
              <a:ahLst/>
              <a:cxnLst/>
              <a:rect l="l" t="t" r="r" b="b"/>
              <a:pathLst>
                <a:path w="497" h="751" fill="none" extrusionOk="0">
                  <a:moveTo>
                    <a:pt x="497" y="1"/>
                  </a:moveTo>
                  <a:lnTo>
                    <a:pt x="0" y="750"/>
                  </a:lnTo>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rot="5400000">
              <a:off x="342869" y="3010948"/>
              <a:ext cx="129367" cy="184196"/>
            </a:xfrm>
            <a:custGeom>
              <a:avLst/>
              <a:gdLst/>
              <a:ahLst/>
              <a:cxnLst/>
              <a:rect l="l" t="t" r="r" b="b"/>
              <a:pathLst>
                <a:path w="498" h="751" fill="none" extrusionOk="0">
                  <a:moveTo>
                    <a:pt x="497" y="1"/>
                  </a:moveTo>
                  <a:lnTo>
                    <a:pt x="1" y="750"/>
                  </a:lnTo>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rot="5400000">
              <a:off x="342350" y="3161616"/>
              <a:ext cx="130406" cy="184196"/>
            </a:xfrm>
            <a:custGeom>
              <a:avLst/>
              <a:gdLst/>
              <a:ahLst/>
              <a:cxnLst/>
              <a:rect l="l" t="t" r="r" b="b"/>
              <a:pathLst>
                <a:path w="502" h="751" fill="none" extrusionOk="0">
                  <a:moveTo>
                    <a:pt x="501" y="1"/>
                  </a:moveTo>
                  <a:lnTo>
                    <a:pt x="0" y="750"/>
                  </a:lnTo>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rot="5400000">
              <a:off x="342999" y="3311115"/>
              <a:ext cx="129107" cy="184196"/>
            </a:xfrm>
            <a:custGeom>
              <a:avLst/>
              <a:gdLst/>
              <a:ahLst/>
              <a:cxnLst/>
              <a:rect l="l" t="t" r="r" b="b"/>
              <a:pathLst>
                <a:path w="497" h="751" fill="none" extrusionOk="0">
                  <a:moveTo>
                    <a:pt x="497" y="1"/>
                  </a:moveTo>
                  <a:lnTo>
                    <a:pt x="0" y="750"/>
                  </a:lnTo>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41"/>
          <p:cNvGrpSpPr/>
          <p:nvPr/>
        </p:nvGrpSpPr>
        <p:grpSpPr>
          <a:xfrm>
            <a:off x="295694" y="4737167"/>
            <a:ext cx="834942" cy="208186"/>
            <a:chOff x="848766" y="4722131"/>
            <a:chExt cx="953239" cy="237655"/>
          </a:xfrm>
        </p:grpSpPr>
        <p:sp>
          <p:nvSpPr>
            <p:cNvPr id="456" name="Google Shape;456;p41"/>
            <p:cNvSpPr/>
            <p:nvPr/>
          </p:nvSpPr>
          <p:spPr>
            <a:xfrm>
              <a:off x="1564350" y="4722131"/>
              <a:ext cx="237655" cy="237655"/>
            </a:xfrm>
            <a:custGeom>
              <a:avLst/>
              <a:gdLst/>
              <a:ahLst/>
              <a:cxnLst/>
              <a:rect l="l" t="t" r="r" b="b"/>
              <a:pathLst>
                <a:path w="1274" h="1274" fill="none" extrusionOk="0">
                  <a:moveTo>
                    <a:pt x="1273" y="637"/>
                  </a:moveTo>
                  <a:cubicBezTo>
                    <a:pt x="1273" y="989"/>
                    <a:pt x="989" y="1274"/>
                    <a:pt x="637" y="1274"/>
                  </a:cubicBezTo>
                  <a:cubicBezTo>
                    <a:pt x="285" y="1274"/>
                    <a:pt x="1" y="989"/>
                    <a:pt x="1" y="637"/>
                  </a:cubicBezTo>
                  <a:cubicBezTo>
                    <a:pt x="1" y="285"/>
                    <a:pt x="285" y="1"/>
                    <a:pt x="637" y="1"/>
                  </a:cubicBezTo>
                  <a:cubicBezTo>
                    <a:pt x="989" y="1"/>
                    <a:pt x="1273" y="285"/>
                    <a:pt x="1273"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1325200" y="4722131"/>
              <a:ext cx="238588" cy="237655"/>
            </a:xfrm>
            <a:custGeom>
              <a:avLst/>
              <a:gdLst/>
              <a:ahLst/>
              <a:cxnLst/>
              <a:rect l="l" t="t" r="r" b="b"/>
              <a:pathLst>
                <a:path w="1279" h="1274" extrusionOk="0">
                  <a:moveTo>
                    <a:pt x="637" y="1"/>
                  </a:moveTo>
                  <a:cubicBezTo>
                    <a:pt x="285" y="1"/>
                    <a:pt x="1" y="285"/>
                    <a:pt x="1" y="637"/>
                  </a:cubicBezTo>
                  <a:cubicBezTo>
                    <a:pt x="1" y="989"/>
                    <a:pt x="285" y="1274"/>
                    <a:pt x="637" y="1274"/>
                  </a:cubicBezTo>
                  <a:cubicBezTo>
                    <a:pt x="994" y="1274"/>
                    <a:pt x="1278" y="989"/>
                    <a:pt x="1278" y="637"/>
                  </a:cubicBezTo>
                  <a:cubicBezTo>
                    <a:pt x="1278" y="285"/>
                    <a:pt x="994" y="1"/>
                    <a:pt x="63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1087729" y="4722131"/>
              <a:ext cx="237655" cy="237655"/>
            </a:xfrm>
            <a:custGeom>
              <a:avLst/>
              <a:gdLst/>
              <a:ahLst/>
              <a:cxnLst/>
              <a:rect l="l" t="t" r="r" b="b"/>
              <a:pathLst>
                <a:path w="1274" h="1274" fill="none" extrusionOk="0">
                  <a:moveTo>
                    <a:pt x="1274" y="637"/>
                  </a:moveTo>
                  <a:cubicBezTo>
                    <a:pt x="1274" y="989"/>
                    <a:pt x="989" y="1274"/>
                    <a:pt x="637" y="1274"/>
                  </a:cubicBezTo>
                  <a:cubicBezTo>
                    <a:pt x="285" y="1274"/>
                    <a:pt x="1" y="989"/>
                    <a:pt x="1" y="637"/>
                  </a:cubicBezTo>
                  <a:cubicBezTo>
                    <a:pt x="1" y="285"/>
                    <a:pt x="285" y="1"/>
                    <a:pt x="637" y="1"/>
                  </a:cubicBezTo>
                  <a:cubicBezTo>
                    <a:pt x="989" y="1"/>
                    <a:pt x="1274" y="285"/>
                    <a:pt x="1274"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848766" y="4722131"/>
              <a:ext cx="237469" cy="237655"/>
            </a:xfrm>
            <a:custGeom>
              <a:avLst/>
              <a:gdLst/>
              <a:ahLst/>
              <a:cxnLst/>
              <a:rect l="l" t="t" r="r" b="b"/>
              <a:pathLst>
                <a:path w="1273" h="1274" extrusionOk="0">
                  <a:moveTo>
                    <a:pt x="636" y="1"/>
                  </a:moveTo>
                  <a:cubicBezTo>
                    <a:pt x="284" y="1"/>
                    <a:pt x="0" y="285"/>
                    <a:pt x="0" y="637"/>
                  </a:cubicBezTo>
                  <a:cubicBezTo>
                    <a:pt x="0" y="989"/>
                    <a:pt x="284" y="1274"/>
                    <a:pt x="636" y="1274"/>
                  </a:cubicBezTo>
                  <a:cubicBezTo>
                    <a:pt x="988" y="1274"/>
                    <a:pt x="1273" y="989"/>
                    <a:pt x="1273" y="637"/>
                  </a:cubicBezTo>
                  <a:cubicBezTo>
                    <a:pt x="1273" y="285"/>
                    <a:pt x="988" y="1"/>
                    <a:pt x="63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0" name="Google Shape;460;p41"/>
          <p:cNvCxnSpPr/>
          <p:nvPr/>
        </p:nvCxnSpPr>
        <p:spPr>
          <a:xfrm rot="10800000">
            <a:off x="1529675" y="4844100"/>
            <a:ext cx="6434400" cy="0"/>
          </a:xfrm>
          <a:prstGeom prst="straightConnector1">
            <a:avLst/>
          </a:prstGeom>
          <a:noFill/>
          <a:ln w="9525" cap="flat" cmpd="sng">
            <a:solidFill>
              <a:schemeClr val="dk1"/>
            </a:solidFill>
            <a:prstDash val="solid"/>
            <a:round/>
            <a:headEnd type="none" w="med" len="med"/>
            <a:tailEnd type="none" w="med" len="med"/>
          </a:ln>
        </p:spPr>
      </p:cxnSp>
      <p:sp>
        <p:nvSpPr>
          <p:cNvPr id="461" name="Google Shape;461;p41"/>
          <p:cNvSpPr/>
          <p:nvPr/>
        </p:nvSpPr>
        <p:spPr>
          <a:xfrm>
            <a:off x="8183575" y="4717663"/>
            <a:ext cx="247200" cy="2472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phone&#10;&#10;Description automatically generated">
            <a:extLst>
              <a:ext uri="{FF2B5EF4-FFF2-40B4-BE49-F238E27FC236}">
                <a16:creationId xmlns:a16="http://schemas.microsoft.com/office/drawing/2014/main" id="{C0F112E8-15AD-7666-64D8-9C2179C2915F}"/>
              </a:ext>
            </a:extLst>
          </p:cNvPr>
          <p:cNvPicPr>
            <a:picLocks noChangeAspect="1"/>
          </p:cNvPicPr>
          <p:nvPr/>
        </p:nvPicPr>
        <p:blipFill rotWithShape="1">
          <a:blip r:embed="rId4"/>
          <a:srcRect b="6751"/>
          <a:stretch/>
        </p:blipFill>
        <p:spPr>
          <a:xfrm>
            <a:off x="1113458" y="816712"/>
            <a:ext cx="1580739" cy="3273101"/>
          </a:xfrm>
          <a:prstGeom prst="rect">
            <a:avLst/>
          </a:prstGeom>
        </p:spPr>
      </p:pic>
      <p:pic>
        <p:nvPicPr>
          <p:cNvPr id="9" name="Google Shape;519;p44">
            <a:extLst>
              <a:ext uri="{FF2B5EF4-FFF2-40B4-BE49-F238E27FC236}">
                <a16:creationId xmlns:a16="http://schemas.microsoft.com/office/drawing/2014/main" id="{8CE3146F-C427-0197-1132-E1446342B1F4}"/>
              </a:ext>
            </a:extLst>
          </p:cNvPr>
          <p:cNvPicPr preferRelativeResize="0"/>
          <p:nvPr/>
        </p:nvPicPr>
        <p:blipFill>
          <a:blip r:embed="rId5"/>
          <a:srcRect t="2048" b="2048"/>
          <a:stretch/>
        </p:blipFill>
        <p:spPr>
          <a:xfrm>
            <a:off x="5984323" y="555127"/>
            <a:ext cx="2285677" cy="2271299"/>
          </a:xfrm>
          <a:prstGeom prst="rect">
            <a:avLst/>
          </a:prstGeom>
          <a:noFill/>
          <a:ln w="9525" cap="flat" cmpd="sng">
            <a:solidFill>
              <a:schemeClr val="dk1"/>
            </a:solidFill>
            <a:prstDash val="solid"/>
            <a:round/>
            <a:headEnd type="none" w="sm" len="sm"/>
            <a:tailEnd type="none" w="sm" len="sm"/>
          </a:ln>
        </p:spPr>
      </p:pic>
      <p:pic>
        <p:nvPicPr>
          <p:cNvPr id="10" name="Google Shape;520;p44">
            <a:extLst>
              <a:ext uri="{FF2B5EF4-FFF2-40B4-BE49-F238E27FC236}">
                <a16:creationId xmlns:a16="http://schemas.microsoft.com/office/drawing/2014/main" id="{24B397B0-EA64-A811-FA1E-3D95CFD2D5B2}"/>
              </a:ext>
            </a:extLst>
          </p:cNvPr>
          <p:cNvPicPr preferRelativeResize="0"/>
          <p:nvPr/>
        </p:nvPicPr>
        <p:blipFill>
          <a:blip r:embed="rId6"/>
          <a:srcRect l="1886" r="1886"/>
          <a:stretch/>
        </p:blipFill>
        <p:spPr>
          <a:xfrm>
            <a:off x="3007173" y="539750"/>
            <a:ext cx="2801099" cy="4049403"/>
          </a:xfrm>
          <a:prstGeom prst="rect">
            <a:avLst/>
          </a:prstGeom>
          <a:noFill/>
          <a:ln w="9525" cap="flat" cmpd="sng">
            <a:solidFill>
              <a:schemeClr val="dk1"/>
            </a:solidFill>
            <a:prstDash val="solid"/>
            <a:round/>
            <a:headEnd type="none" w="sm" len="sm"/>
            <a:tailEnd type="none" w="sm" len="sm"/>
          </a:ln>
        </p:spPr>
      </p:pic>
      <p:pic>
        <p:nvPicPr>
          <p:cNvPr id="11" name="Google Shape;521;p44">
            <a:extLst>
              <a:ext uri="{FF2B5EF4-FFF2-40B4-BE49-F238E27FC236}">
                <a16:creationId xmlns:a16="http://schemas.microsoft.com/office/drawing/2014/main" id="{F0D3D76C-F444-EF4A-B178-B191181B31BB}"/>
              </a:ext>
            </a:extLst>
          </p:cNvPr>
          <p:cNvPicPr preferRelativeResize="0"/>
          <p:nvPr/>
        </p:nvPicPr>
        <p:blipFill rotWithShape="1">
          <a:blip r:embed="rId7"/>
          <a:srcRect t="30" r="13438" b="-30"/>
          <a:stretch/>
        </p:blipFill>
        <p:spPr>
          <a:xfrm>
            <a:off x="5984323" y="2953900"/>
            <a:ext cx="2285699" cy="1650350"/>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6"/>
        <p:cNvGrpSpPr/>
        <p:nvPr/>
      </p:nvGrpSpPr>
      <p:grpSpPr>
        <a:xfrm>
          <a:off x="0" y="0"/>
          <a:ext cx="0" cy="0"/>
          <a:chOff x="0" y="0"/>
          <a:chExt cx="0" cy="0"/>
        </a:xfrm>
      </p:grpSpPr>
      <p:sp>
        <p:nvSpPr>
          <p:cNvPr id="537" name="Google Shape;53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LANGUAGES</a:t>
            </a:r>
            <a:endParaRPr dirty="0"/>
          </a:p>
        </p:txBody>
      </p:sp>
      <p:sp>
        <p:nvSpPr>
          <p:cNvPr id="538" name="Google Shape;538;p45"/>
          <p:cNvSpPr txBox="1">
            <a:spLocks noGrp="1"/>
          </p:cNvSpPr>
          <p:nvPr>
            <p:ph type="title" idx="4294967295"/>
          </p:nvPr>
        </p:nvSpPr>
        <p:spPr>
          <a:xfrm>
            <a:off x="6570563" y="1824722"/>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HTML</a:t>
            </a:r>
            <a:endParaRPr sz="1800" dirty="0"/>
          </a:p>
        </p:txBody>
      </p:sp>
      <p:sp>
        <p:nvSpPr>
          <p:cNvPr id="539" name="Google Shape;539;p45"/>
          <p:cNvSpPr/>
          <p:nvPr/>
        </p:nvSpPr>
        <p:spPr>
          <a:xfrm>
            <a:off x="6346063" y="1925729"/>
            <a:ext cx="183300" cy="183300"/>
          </a:xfrm>
          <a:prstGeom prst="rect">
            <a:avLst/>
          </a:prstGeom>
          <a:solidFill>
            <a:srgbClr val="56873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txBox="1">
            <a:spLocks noGrp="1"/>
          </p:cNvSpPr>
          <p:nvPr>
            <p:ph type="title" idx="4294967295"/>
          </p:nvPr>
        </p:nvSpPr>
        <p:spPr>
          <a:xfrm>
            <a:off x="6570563" y="2409188"/>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PHP</a:t>
            </a:r>
            <a:endParaRPr sz="1800" dirty="0"/>
          </a:p>
        </p:txBody>
      </p:sp>
      <p:sp>
        <p:nvSpPr>
          <p:cNvPr id="542" name="Google Shape;542;p45"/>
          <p:cNvSpPr/>
          <p:nvPr/>
        </p:nvSpPr>
        <p:spPr>
          <a:xfrm>
            <a:off x="6346063" y="2510195"/>
            <a:ext cx="183300" cy="183300"/>
          </a:xfrm>
          <a:prstGeom prst="rect">
            <a:avLst/>
          </a:prstGeom>
          <a:solidFill>
            <a:srgbClr val="68A24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txBox="1">
            <a:spLocks noGrp="1"/>
          </p:cNvSpPr>
          <p:nvPr>
            <p:ph type="title" idx="4294967295"/>
          </p:nvPr>
        </p:nvSpPr>
        <p:spPr>
          <a:xfrm>
            <a:off x="6570563" y="2993653"/>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CSS</a:t>
            </a:r>
            <a:endParaRPr sz="1800" dirty="0"/>
          </a:p>
        </p:txBody>
      </p:sp>
      <p:sp>
        <p:nvSpPr>
          <p:cNvPr id="544" name="Google Shape;544;p45"/>
          <p:cNvSpPr/>
          <p:nvPr/>
        </p:nvSpPr>
        <p:spPr>
          <a:xfrm>
            <a:off x="6346063" y="3094660"/>
            <a:ext cx="183300" cy="183300"/>
          </a:xfrm>
          <a:prstGeom prst="rect">
            <a:avLst/>
          </a:prstGeom>
          <a:solidFill>
            <a:srgbClr val="90BB7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txBox="1">
            <a:spLocks noGrp="1"/>
          </p:cNvSpPr>
          <p:nvPr>
            <p:ph type="title" idx="4294967295"/>
          </p:nvPr>
        </p:nvSpPr>
        <p:spPr>
          <a:xfrm>
            <a:off x="6570563" y="3578119"/>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JS</a:t>
            </a:r>
            <a:endParaRPr sz="1800" dirty="0"/>
          </a:p>
        </p:txBody>
      </p:sp>
      <p:sp>
        <p:nvSpPr>
          <p:cNvPr id="546" name="Google Shape;546;p45"/>
          <p:cNvSpPr/>
          <p:nvPr/>
        </p:nvSpPr>
        <p:spPr>
          <a:xfrm>
            <a:off x="6346063" y="3679126"/>
            <a:ext cx="183300" cy="183300"/>
          </a:xfrm>
          <a:prstGeom prst="rect">
            <a:avLst/>
          </a:prstGeom>
          <a:solidFill>
            <a:srgbClr val="BED5B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45"/>
          <p:cNvGrpSpPr/>
          <p:nvPr/>
        </p:nvGrpSpPr>
        <p:grpSpPr>
          <a:xfrm>
            <a:off x="205180" y="1706444"/>
            <a:ext cx="184196" cy="1481223"/>
            <a:chOff x="315455" y="1986544"/>
            <a:chExt cx="184196" cy="1481223"/>
          </a:xfrm>
        </p:grpSpPr>
        <p:sp>
          <p:nvSpPr>
            <p:cNvPr id="548" name="Google Shape;548;p45"/>
            <p:cNvSpPr/>
            <p:nvPr/>
          </p:nvSpPr>
          <p:spPr>
            <a:xfrm rot="5400000">
              <a:off x="343519" y="1958480"/>
              <a:ext cx="128068" cy="184196"/>
            </a:xfrm>
            <a:custGeom>
              <a:avLst/>
              <a:gdLst/>
              <a:ahLst/>
              <a:cxnLst/>
              <a:rect l="l" t="t" r="r" b="b"/>
              <a:pathLst>
                <a:path w="493" h="751" fill="none" extrusionOk="0">
                  <a:moveTo>
                    <a:pt x="493" y="1"/>
                  </a:moveTo>
                  <a:lnTo>
                    <a:pt x="1" y="750"/>
                  </a:lnTo>
                </a:path>
              </a:pathLst>
            </a:custGeom>
            <a:solidFill>
              <a:schemeClr val="dk1"/>
            </a:solid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rot="5400000">
              <a:off x="342350" y="2108758"/>
              <a:ext cx="130406" cy="184196"/>
            </a:xfrm>
            <a:custGeom>
              <a:avLst/>
              <a:gdLst/>
              <a:ahLst/>
              <a:cxnLst/>
              <a:rect l="l" t="t" r="r" b="b"/>
              <a:pathLst>
                <a:path w="502" h="751" fill="none" extrusionOk="0">
                  <a:moveTo>
                    <a:pt x="501" y="1"/>
                  </a:moveTo>
                  <a:lnTo>
                    <a:pt x="0" y="750"/>
                  </a:lnTo>
                </a:path>
              </a:pathLst>
            </a:custGeom>
            <a:solidFill>
              <a:schemeClr val="dk1"/>
            </a:solid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rot="5400000">
              <a:off x="342999" y="2259297"/>
              <a:ext cx="129107" cy="184196"/>
            </a:xfrm>
            <a:custGeom>
              <a:avLst/>
              <a:gdLst/>
              <a:ahLst/>
              <a:cxnLst/>
              <a:rect l="l" t="t" r="r" b="b"/>
              <a:pathLst>
                <a:path w="497" h="751" fill="none" extrusionOk="0">
                  <a:moveTo>
                    <a:pt x="497" y="1"/>
                  </a:moveTo>
                  <a:lnTo>
                    <a:pt x="0" y="750"/>
                  </a:lnTo>
                </a:path>
              </a:pathLst>
            </a:custGeom>
            <a:solidFill>
              <a:schemeClr val="dk1"/>
            </a:solid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rot="5400000">
              <a:off x="341700" y="2409445"/>
              <a:ext cx="131705" cy="184196"/>
            </a:xfrm>
            <a:custGeom>
              <a:avLst/>
              <a:gdLst/>
              <a:ahLst/>
              <a:cxnLst/>
              <a:rect l="l" t="t" r="r" b="b"/>
              <a:pathLst>
                <a:path w="507" h="751" fill="none" extrusionOk="0">
                  <a:moveTo>
                    <a:pt x="506" y="1"/>
                  </a:moveTo>
                  <a:lnTo>
                    <a:pt x="1" y="750"/>
                  </a:lnTo>
                </a:path>
              </a:pathLst>
            </a:custGeom>
            <a:solidFill>
              <a:schemeClr val="dk1"/>
            </a:solid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rot="5400000">
              <a:off x="342869" y="2559464"/>
              <a:ext cx="129367" cy="184196"/>
            </a:xfrm>
            <a:custGeom>
              <a:avLst/>
              <a:gdLst/>
              <a:ahLst/>
              <a:cxnLst/>
              <a:rect l="l" t="t" r="r" b="b"/>
              <a:pathLst>
                <a:path w="498" h="751" fill="none" extrusionOk="0">
                  <a:moveTo>
                    <a:pt x="497" y="1"/>
                  </a:moveTo>
                  <a:lnTo>
                    <a:pt x="1" y="750"/>
                  </a:lnTo>
                </a:path>
              </a:pathLst>
            </a:custGeom>
            <a:solidFill>
              <a:schemeClr val="dk1"/>
            </a:solid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rot="5400000">
              <a:off x="341830" y="2709612"/>
              <a:ext cx="131445" cy="184196"/>
            </a:xfrm>
            <a:custGeom>
              <a:avLst/>
              <a:gdLst/>
              <a:ahLst/>
              <a:cxnLst/>
              <a:rect l="l" t="t" r="r" b="b"/>
              <a:pathLst>
                <a:path w="506" h="751" fill="none" extrusionOk="0">
                  <a:moveTo>
                    <a:pt x="506" y="1"/>
                  </a:moveTo>
                  <a:lnTo>
                    <a:pt x="0" y="750"/>
                  </a:lnTo>
                </a:path>
              </a:pathLst>
            </a:custGeom>
            <a:solidFill>
              <a:schemeClr val="dk1"/>
            </a:solid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rot="5400000">
              <a:off x="342999" y="2859631"/>
              <a:ext cx="129107" cy="184196"/>
            </a:xfrm>
            <a:custGeom>
              <a:avLst/>
              <a:gdLst/>
              <a:ahLst/>
              <a:cxnLst/>
              <a:rect l="l" t="t" r="r" b="b"/>
              <a:pathLst>
                <a:path w="497" h="751" fill="none" extrusionOk="0">
                  <a:moveTo>
                    <a:pt x="497" y="1"/>
                  </a:moveTo>
                  <a:lnTo>
                    <a:pt x="0" y="750"/>
                  </a:lnTo>
                </a:path>
              </a:pathLst>
            </a:custGeom>
            <a:solidFill>
              <a:schemeClr val="dk1"/>
            </a:solid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rot="5400000">
              <a:off x="342869" y="3010948"/>
              <a:ext cx="129367" cy="184196"/>
            </a:xfrm>
            <a:custGeom>
              <a:avLst/>
              <a:gdLst/>
              <a:ahLst/>
              <a:cxnLst/>
              <a:rect l="l" t="t" r="r" b="b"/>
              <a:pathLst>
                <a:path w="498" h="751" fill="none" extrusionOk="0">
                  <a:moveTo>
                    <a:pt x="497" y="1"/>
                  </a:moveTo>
                  <a:lnTo>
                    <a:pt x="1" y="750"/>
                  </a:lnTo>
                </a:path>
              </a:pathLst>
            </a:custGeom>
            <a:solidFill>
              <a:schemeClr val="dk1"/>
            </a:solid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5400000">
              <a:off x="342350" y="3161616"/>
              <a:ext cx="130406" cy="184196"/>
            </a:xfrm>
            <a:custGeom>
              <a:avLst/>
              <a:gdLst/>
              <a:ahLst/>
              <a:cxnLst/>
              <a:rect l="l" t="t" r="r" b="b"/>
              <a:pathLst>
                <a:path w="502" h="751" fill="none" extrusionOk="0">
                  <a:moveTo>
                    <a:pt x="501" y="1"/>
                  </a:moveTo>
                  <a:lnTo>
                    <a:pt x="0" y="750"/>
                  </a:lnTo>
                </a:path>
              </a:pathLst>
            </a:custGeom>
            <a:solidFill>
              <a:schemeClr val="dk1"/>
            </a:solid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rot="5400000">
              <a:off x="342999" y="3311115"/>
              <a:ext cx="129107" cy="184196"/>
            </a:xfrm>
            <a:custGeom>
              <a:avLst/>
              <a:gdLst/>
              <a:ahLst/>
              <a:cxnLst/>
              <a:rect l="l" t="t" r="r" b="b"/>
              <a:pathLst>
                <a:path w="497" h="751" fill="none" extrusionOk="0">
                  <a:moveTo>
                    <a:pt x="497" y="1"/>
                  </a:moveTo>
                  <a:lnTo>
                    <a:pt x="0" y="750"/>
                  </a:lnTo>
                </a:path>
              </a:pathLst>
            </a:custGeom>
            <a:solidFill>
              <a:schemeClr val="dk1"/>
            </a:solid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45"/>
          <p:cNvSpPr/>
          <p:nvPr/>
        </p:nvSpPr>
        <p:spPr>
          <a:xfrm>
            <a:off x="8144425" y="253150"/>
            <a:ext cx="572700" cy="572700"/>
          </a:xfrm>
          <a:prstGeom prst="star8">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9" name="Google Shape;559;p45">
            <a:hlinkClick r:id="rId3"/>
          </p:cNvPr>
          <p:cNvPicPr preferRelativeResize="0"/>
          <p:nvPr/>
        </p:nvPicPr>
        <p:blipFill>
          <a:blip r:embed="rId4"/>
          <a:srcRect/>
          <a:stretch/>
        </p:blipFill>
        <p:spPr>
          <a:xfrm>
            <a:off x="955369" y="1347650"/>
            <a:ext cx="4600202" cy="3112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pic>
        <p:nvPicPr>
          <p:cNvPr id="7" name="Picture Placeholder 6" descr="A green and white background&#10;&#10;Description automatically generated">
            <a:extLst>
              <a:ext uri="{FF2B5EF4-FFF2-40B4-BE49-F238E27FC236}">
                <a16:creationId xmlns:a16="http://schemas.microsoft.com/office/drawing/2014/main" id="{63C606E1-4B0C-CCD4-D165-90270695022D}"/>
              </a:ext>
            </a:extLst>
          </p:cNvPr>
          <p:cNvPicPr>
            <a:picLocks noGrp="1" noChangeAspect="1"/>
          </p:cNvPicPr>
          <p:nvPr>
            <p:ph type="pic" idx="16"/>
          </p:nvPr>
        </p:nvPicPr>
        <p:blipFill>
          <a:blip r:embed="rId3"/>
          <a:srcRect l="34616" r="34616"/>
          <a:stretch>
            <a:fillRect/>
          </a:stretch>
        </p:blipFill>
        <p:spPr/>
      </p:pic>
      <p:sp>
        <p:nvSpPr>
          <p:cNvPr id="183" name="Google Shape;183;p30"/>
          <p:cNvSpPr txBox="1">
            <a:spLocks noGrp="1"/>
          </p:cNvSpPr>
          <p:nvPr>
            <p:ph type="title"/>
          </p:nvPr>
        </p:nvSpPr>
        <p:spPr>
          <a:xfrm>
            <a:off x="2845800" y="445025"/>
            <a:ext cx="557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cxnSp>
        <p:nvCxnSpPr>
          <p:cNvPr id="184" name="Google Shape;184;p30"/>
          <p:cNvCxnSpPr/>
          <p:nvPr/>
        </p:nvCxnSpPr>
        <p:spPr>
          <a:xfrm>
            <a:off x="2852500" y="2108389"/>
            <a:ext cx="5578200" cy="7800"/>
          </a:xfrm>
          <a:prstGeom prst="straightConnector1">
            <a:avLst/>
          </a:prstGeom>
          <a:noFill/>
          <a:ln w="9525" cap="flat" cmpd="sng">
            <a:solidFill>
              <a:schemeClr val="lt1"/>
            </a:solidFill>
            <a:prstDash val="solid"/>
            <a:round/>
            <a:headEnd type="none" w="med" len="med"/>
            <a:tailEnd type="none" w="med" len="med"/>
          </a:ln>
        </p:spPr>
      </p:cxnSp>
      <p:cxnSp>
        <p:nvCxnSpPr>
          <p:cNvPr id="185" name="Google Shape;185;p30"/>
          <p:cNvCxnSpPr/>
          <p:nvPr/>
        </p:nvCxnSpPr>
        <p:spPr>
          <a:xfrm>
            <a:off x="2852500" y="3830325"/>
            <a:ext cx="5578200" cy="7800"/>
          </a:xfrm>
          <a:prstGeom prst="straightConnector1">
            <a:avLst/>
          </a:prstGeom>
          <a:noFill/>
          <a:ln w="9525" cap="flat" cmpd="sng">
            <a:solidFill>
              <a:schemeClr val="lt1"/>
            </a:solidFill>
            <a:prstDash val="solid"/>
            <a:round/>
            <a:headEnd type="none" w="med" len="med"/>
            <a:tailEnd type="none" w="med" len="med"/>
          </a:ln>
        </p:spPr>
      </p:cxnSp>
      <p:cxnSp>
        <p:nvCxnSpPr>
          <p:cNvPr id="186" name="Google Shape;186;p30"/>
          <p:cNvCxnSpPr/>
          <p:nvPr/>
        </p:nvCxnSpPr>
        <p:spPr>
          <a:xfrm>
            <a:off x="2852500" y="4600100"/>
            <a:ext cx="5578200" cy="7800"/>
          </a:xfrm>
          <a:prstGeom prst="straightConnector1">
            <a:avLst/>
          </a:prstGeom>
          <a:noFill/>
          <a:ln w="9525" cap="flat" cmpd="sng">
            <a:solidFill>
              <a:schemeClr val="lt1"/>
            </a:solidFill>
            <a:prstDash val="solid"/>
            <a:round/>
            <a:headEnd type="none" w="med" len="med"/>
            <a:tailEnd type="none" w="med" len="med"/>
          </a:ln>
        </p:spPr>
      </p:cxnSp>
      <p:grpSp>
        <p:nvGrpSpPr>
          <p:cNvPr id="187" name="Google Shape;187;p30"/>
          <p:cNvGrpSpPr/>
          <p:nvPr/>
        </p:nvGrpSpPr>
        <p:grpSpPr>
          <a:xfrm>
            <a:off x="1943578" y="242522"/>
            <a:ext cx="846539" cy="593952"/>
            <a:chOff x="-1564800" y="1347625"/>
            <a:chExt cx="1951900" cy="1369500"/>
          </a:xfrm>
        </p:grpSpPr>
        <p:sp>
          <p:nvSpPr>
            <p:cNvPr id="188" name="Google Shape;188;p30"/>
            <p:cNvSpPr/>
            <p:nvPr/>
          </p:nvSpPr>
          <p:spPr>
            <a:xfrm>
              <a:off x="-982400" y="1347625"/>
              <a:ext cx="1369500" cy="1369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1564800" y="1347625"/>
              <a:ext cx="1369500" cy="1369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30"/>
          <p:cNvSpPr txBox="1">
            <a:spLocks noGrp="1"/>
          </p:cNvSpPr>
          <p:nvPr>
            <p:ph type="title" idx="2"/>
          </p:nvPr>
        </p:nvSpPr>
        <p:spPr>
          <a:xfrm>
            <a:off x="2852501" y="1462989"/>
            <a:ext cx="6978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91" name="Google Shape;191;p30"/>
          <p:cNvSpPr txBox="1">
            <a:spLocks noGrp="1"/>
          </p:cNvSpPr>
          <p:nvPr>
            <p:ph type="title" idx="3"/>
          </p:nvPr>
        </p:nvSpPr>
        <p:spPr>
          <a:xfrm>
            <a:off x="2853339" y="3981085"/>
            <a:ext cx="6978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2" name="Google Shape;192;p30"/>
          <p:cNvSpPr txBox="1">
            <a:spLocks noGrp="1"/>
          </p:cNvSpPr>
          <p:nvPr>
            <p:ph type="title" idx="4"/>
          </p:nvPr>
        </p:nvSpPr>
        <p:spPr>
          <a:xfrm>
            <a:off x="2852502" y="2245385"/>
            <a:ext cx="6978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93" name="Google Shape;193;p30"/>
          <p:cNvSpPr txBox="1">
            <a:spLocks noGrp="1"/>
          </p:cNvSpPr>
          <p:nvPr>
            <p:ph type="title" idx="5"/>
          </p:nvPr>
        </p:nvSpPr>
        <p:spPr>
          <a:xfrm>
            <a:off x="5967602" y="1463333"/>
            <a:ext cx="6978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4" name="Google Shape;194;p30"/>
          <p:cNvSpPr txBox="1">
            <a:spLocks noGrp="1"/>
          </p:cNvSpPr>
          <p:nvPr>
            <p:ph type="title" idx="6"/>
          </p:nvPr>
        </p:nvSpPr>
        <p:spPr>
          <a:xfrm>
            <a:off x="2852500" y="3113568"/>
            <a:ext cx="6978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5" name="Google Shape;195;p30"/>
          <p:cNvSpPr txBox="1">
            <a:spLocks noGrp="1"/>
          </p:cNvSpPr>
          <p:nvPr>
            <p:ph type="title" idx="7"/>
          </p:nvPr>
        </p:nvSpPr>
        <p:spPr>
          <a:xfrm>
            <a:off x="5960966" y="2247824"/>
            <a:ext cx="6978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96" name="Google Shape;196;p30"/>
          <p:cNvSpPr txBox="1">
            <a:spLocks noGrp="1"/>
          </p:cNvSpPr>
          <p:nvPr>
            <p:ph type="subTitle" idx="1"/>
          </p:nvPr>
        </p:nvSpPr>
        <p:spPr>
          <a:xfrm>
            <a:off x="3550371" y="1462989"/>
            <a:ext cx="1758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History</a:t>
            </a:r>
            <a:endParaRPr dirty="0"/>
          </a:p>
        </p:txBody>
      </p:sp>
      <p:sp>
        <p:nvSpPr>
          <p:cNvPr id="197" name="Google Shape;197;p30"/>
          <p:cNvSpPr txBox="1">
            <a:spLocks noGrp="1"/>
          </p:cNvSpPr>
          <p:nvPr>
            <p:ph type="subTitle" idx="8"/>
          </p:nvPr>
        </p:nvSpPr>
        <p:spPr>
          <a:xfrm>
            <a:off x="3550486" y="2245385"/>
            <a:ext cx="1758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198" name="Google Shape;198;p30"/>
          <p:cNvSpPr txBox="1">
            <a:spLocks noGrp="1"/>
          </p:cNvSpPr>
          <p:nvPr>
            <p:ph type="subTitle" idx="9"/>
          </p:nvPr>
        </p:nvSpPr>
        <p:spPr>
          <a:xfrm>
            <a:off x="3550598" y="3113568"/>
            <a:ext cx="1758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Problems</a:t>
            </a:r>
            <a:endParaRPr dirty="0"/>
          </a:p>
        </p:txBody>
      </p:sp>
      <p:sp>
        <p:nvSpPr>
          <p:cNvPr id="199" name="Google Shape;199;p30"/>
          <p:cNvSpPr txBox="1">
            <a:spLocks noGrp="1"/>
          </p:cNvSpPr>
          <p:nvPr>
            <p:ph type="subTitle" idx="13"/>
          </p:nvPr>
        </p:nvSpPr>
        <p:spPr>
          <a:xfrm>
            <a:off x="3551209" y="3981096"/>
            <a:ext cx="1758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Solutions</a:t>
            </a:r>
            <a:endParaRPr dirty="0"/>
          </a:p>
        </p:txBody>
      </p:sp>
      <p:sp>
        <p:nvSpPr>
          <p:cNvPr id="200" name="Google Shape;200;p30"/>
          <p:cNvSpPr txBox="1">
            <a:spLocks noGrp="1"/>
          </p:cNvSpPr>
          <p:nvPr>
            <p:ph type="subTitle" idx="14"/>
          </p:nvPr>
        </p:nvSpPr>
        <p:spPr>
          <a:xfrm>
            <a:off x="6665586" y="1463344"/>
            <a:ext cx="1758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Opportunities</a:t>
            </a:r>
            <a:endParaRPr dirty="0"/>
          </a:p>
        </p:txBody>
      </p:sp>
      <p:sp>
        <p:nvSpPr>
          <p:cNvPr id="201" name="Google Shape;201;p30"/>
          <p:cNvSpPr txBox="1">
            <a:spLocks noGrp="1"/>
          </p:cNvSpPr>
          <p:nvPr>
            <p:ph type="subTitle" idx="15"/>
          </p:nvPr>
        </p:nvSpPr>
        <p:spPr>
          <a:xfrm>
            <a:off x="6665402" y="2077844"/>
            <a:ext cx="2531537"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 </a:t>
            </a:r>
          </a:p>
          <a:p>
            <a:pPr marL="0" lvl="0" indent="0" algn="l" rtl="0">
              <a:spcBef>
                <a:spcPts val="0"/>
              </a:spcBef>
              <a:spcAft>
                <a:spcPts val="0"/>
              </a:spcAft>
              <a:buNone/>
            </a:pPr>
            <a:r>
              <a:rPr lang="en" dirty="0"/>
              <a:t>Techniques</a:t>
            </a:r>
            <a:endParaRPr dirty="0"/>
          </a:p>
        </p:txBody>
      </p:sp>
      <p:pic>
        <p:nvPicPr>
          <p:cNvPr id="9" name="Picture 8" descr="A green circle with white outline and a black background&#10;&#10;Description automatically generated">
            <a:extLst>
              <a:ext uri="{FF2B5EF4-FFF2-40B4-BE49-F238E27FC236}">
                <a16:creationId xmlns:a16="http://schemas.microsoft.com/office/drawing/2014/main" id="{6C0B2748-6A6B-0B8C-D7BA-253C0CFDD992}"/>
              </a:ext>
            </a:extLst>
          </p:cNvPr>
          <p:cNvPicPr>
            <a:picLocks noChangeAspect="1"/>
          </p:cNvPicPr>
          <p:nvPr/>
        </p:nvPicPr>
        <p:blipFill>
          <a:blip r:embed="rId4"/>
          <a:stretch>
            <a:fillRect/>
          </a:stretch>
        </p:blipFill>
        <p:spPr>
          <a:xfrm>
            <a:off x="596775" y="1875182"/>
            <a:ext cx="1186050" cy="1186050"/>
          </a:xfrm>
          <a:prstGeom prst="rect">
            <a:avLst/>
          </a:prstGeom>
        </p:spPr>
      </p:pic>
      <p:sp>
        <p:nvSpPr>
          <p:cNvPr id="10" name="TextBox 9">
            <a:extLst>
              <a:ext uri="{FF2B5EF4-FFF2-40B4-BE49-F238E27FC236}">
                <a16:creationId xmlns:a16="http://schemas.microsoft.com/office/drawing/2014/main" id="{78BDF5A2-57F2-EDBB-2EF8-A9F4E92E569D}"/>
              </a:ext>
            </a:extLst>
          </p:cNvPr>
          <p:cNvSpPr txBox="1"/>
          <p:nvPr/>
        </p:nvSpPr>
        <p:spPr>
          <a:xfrm>
            <a:off x="683090" y="3123675"/>
            <a:ext cx="1013419" cy="369332"/>
          </a:xfrm>
          <a:prstGeom prst="rect">
            <a:avLst/>
          </a:prstGeom>
          <a:noFill/>
        </p:spPr>
        <p:txBody>
          <a:bodyPr wrap="none" rtlCol="0">
            <a:spAutoFit/>
          </a:bodyPr>
          <a:lstStyle/>
          <a:p>
            <a:r>
              <a:rPr lang="en-US" sz="1800" b="1" dirty="0">
                <a:solidFill>
                  <a:schemeClr val="bg1"/>
                </a:solidFill>
                <a:latin typeface="Darker Grotesque" panose="020B0604020202020204" charset="0"/>
              </a:rPr>
              <a:t>PARKsite</a:t>
            </a:r>
          </a:p>
        </p:txBody>
      </p:sp>
      <p:cxnSp>
        <p:nvCxnSpPr>
          <p:cNvPr id="13" name="Google Shape;184;p30">
            <a:extLst>
              <a:ext uri="{FF2B5EF4-FFF2-40B4-BE49-F238E27FC236}">
                <a16:creationId xmlns:a16="http://schemas.microsoft.com/office/drawing/2014/main" id="{695B6B9F-2F63-3ECA-E888-E3CF06B8A81A}"/>
              </a:ext>
            </a:extLst>
          </p:cNvPr>
          <p:cNvCxnSpPr/>
          <p:nvPr/>
        </p:nvCxnSpPr>
        <p:spPr>
          <a:xfrm>
            <a:off x="2845876" y="2923395"/>
            <a:ext cx="5578200" cy="7800"/>
          </a:xfrm>
          <a:prstGeom prst="straightConnector1">
            <a:avLst/>
          </a:prstGeom>
          <a:noFill/>
          <a:ln w="9525" cap="flat" cmpd="sng">
            <a:solidFill>
              <a:schemeClr val="lt1"/>
            </a:solidFill>
            <a:prstDash val="solid"/>
            <a:round/>
            <a:headEnd type="none" w="med" len="med"/>
            <a:tailEnd type="none" w="med" len="med"/>
          </a:ln>
        </p:spPr>
      </p:cxnSp>
      <p:sp>
        <p:nvSpPr>
          <p:cNvPr id="15" name="Google Shape;193;p30">
            <a:extLst>
              <a:ext uri="{FF2B5EF4-FFF2-40B4-BE49-F238E27FC236}">
                <a16:creationId xmlns:a16="http://schemas.microsoft.com/office/drawing/2014/main" id="{02454985-9438-D3BF-F2A8-680282F97124}"/>
              </a:ext>
            </a:extLst>
          </p:cNvPr>
          <p:cNvSpPr txBox="1">
            <a:spLocks/>
          </p:cNvSpPr>
          <p:nvPr/>
        </p:nvSpPr>
        <p:spPr>
          <a:xfrm>
            <a:off x="5960782" y="3123664"/>
            <a:ext cx="6978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arker Grotesque"/>
              <a:buNone/>
              <a:defRPr sz="3500" b="0" i="0" u="none" strike="noStrike" cap="none">
                <a:solidFill>
                  <a:schemeClr val="lt1"/>
                </a:solidFill>
                <a:latin typeface="Darker Grotesque"/>
                <a:ea typeface="Darker Grotesque"/>
                <a:cs typeface="Darker Grotesque"/>
                <a:sym typeface="Darker Grotesque"/>
              </a:defRPr>
            </a:lvl1pPr>
            <a:lvl2pPr marR="0" lvl="1"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2pPr>
            <a:lvl3pPr marR="0" lvl="2"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3pPr>
            <a:lvl4pPr marR="0" lvl="3"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4pPr>
            <a:lvl5pPr marR="0" lvl="4"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5pPr>
            <a:lvl6pPr marR="0" lvl="5"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6pPr>
            <a:lvl7pPr marR="0" lvl="6"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7pPr>
            <a:lvl8pPr marR="0" lvl="7"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8pPr>
            <a:lvl9pPr marR="0" lvl="8"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9pPr>
          </a:lstStyle>
          <a:p>
            <a:r>
              <a:rPr lang="en" dirty="0"/>
              <a:t>07</a:t>
            </a:r>
          </a:p>
        </p:txBody>
      </p:sp>
      <p:sp>
        <p:nvSpPr>
          <p:cNvPr id="16" name="Google Shape;200;p30">
            <a:extLst>
              <a:ext uri="{FF2B5EF4-FFF2-40B4-BE49-F238E27FC236}">
                <a16:creationId xmlns:a16="http://schemas.microsoft.com/office/drawing/2014/main" id="{34770D01-7003-0A95-0BCE-6DA099A8582F}"/>
              </a:ext>
            </a:extLst>
          </p:cNvPr>
          <p:cNvSpPr txBox="1">
            <a:spLocks/>
          </p:cNvSpPr>
          <p:nvPr/>
        </p:nvSpPr>
        <p:spPr>
          <a:xfrm>
            <a:off x="6658766" y="3123675"/>
            <a:ext cx="17583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20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Prototype UI</a:t>
            </a:r>
          </a:p>
        </p:txBody>
      </p:sp>
      <p:sp>
        <p:nvSpPr>
          <p:cNvPr id="17" name="Google Shape;193;p30">
            <a:extLst>
              <a:ext uri="{FF2B5EF4-FFF2-40B4-BE49-F238E27FC236}">
                <a16:creationId xmlns:a16="http://schemas.microsoft.com/office/drawing/2014/main" id="{FD6B7E86-6985-3065-A6EF-2241444B8CA3}"/>
              </a:ext>
            </a:extLst>
          </p:cNvPr>
          <p:cNvSpPr txBox="1">
            <a:spLocks/>
          </p:cNvSpPr>
          <p:nvPr/>
        </p:nvSpPr>
        <p:spPr>
          <a:xfrm>
            <a:off x="5973837" y="3978497"/>
            <a:ext cx="6978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arker Grotesque"/>
              <a:buNone/>
              <a:defRPr sz="3500" b="0" i="0" u="none" strike="noStrike" cap="none">
                <a:solidFill>
                  <a:schemeClr val="lt1"/>
                </a:solidFill>
                <a:latin typeface="Darker Grotesque"/>
                <a:ea typeface="Darker Grotesque"/>
                <a:cs typeface="Darker Grotesque"/>
                <a:sym typeface="Darker Grotesque"/>
              </a:defRPr>
            </a:lvl1pPr>
            <a:lvl2pPr marR="0" lvl="1"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2pPr>
            <a:lvl3pPr marR="0" lvl="2"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3pPr>
            <a:lvl4pPr marR="0" lvl="3"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4pPr>
            <a:lvl5pPr marR="0" lvl="4"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5pPr>
            <a:lvl6pPr marR="0" lvl="5"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6pPr>
            <a:lvl7pPr marR="0" lvl="6"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7pPr>
            <a:lvl8pPr marR="0" lvl="7"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8pPr>
            <a:lvl9pPr marR="0" lvl="8" algn="l" rtl="0">
              <a:lnSpc>
                <a:spcPct val="100000"/>
              </a:lnSpc>
              <a:spcBef>
                <a:spcPts val="0"/>
              </a:spcBef>
              <a:spcAft>
                <a:spcPts val="0"/>
              </a:spcAft>
              <a:buClr>
                <a:schemeClr val="dk1"/>
              </a:buClr>
              <a:buSzPts val="3000"/>
              <a:buFont typeface="Darker Grotesque"/>
              <a:buNone/>
              <a:defRPr sz="3000" b="0" i="0" u="none" strike="noStrike" cap="none">
                <a:solidFill>
                  <a:schemeClr val="dk1"/>
                </a:solidFill>
                <a:latin typeface="Darker Grotesque"/>
                <a:ea typeface="Darker Grotesque"/>
                <a:cs typeface="Darker Grotesque"/>
                <a:sym typeface="Darker Grotesque"/>
              </a:defRPr>
            </a:lvl9pPr>
          </a:lstStyle>
          <a:p>
            <a:r>
              <a:rPr lang="en" dirty="0"/>
              <a:t>08</a:t>
            </a:r>
          </a:p>
        </p:txBody>
      </p:sp>
      <p:sp>
        <p:nvSpPr>
          <p:cNvPr id="18" name="Google Shape;200;p30">
            <a:extLst>
              <a:ext uri="{FF2B5EF4-FFF2-40B4-BE49-F238E27FC236}">
                <a16:creationId xmlns:a16="http://schemas.microsoft.com/office/drawing/2014/main" id="{5199FC2A-B241-8EDA-A48E-0971529BB27F}"/>
              </a:ext>
            </a:extLst>
          </p:cNvPr>
          <p:cNvSpPr txBox="1">
            <a:spLocks/>
          </p:cNvSpPr>
          <p:nvPr/>
        </p:nvSpPr>
        <p:spPr>
          <a:xfrm>
            <a:off x="6671821" y="3978508"/>
            <a:ext cx="17583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200" b="0" i="0" u="none" strike="noStrike" cap="none">
                <a:solidFill>
                  <a:schemeClr val="lt1"/>
                </a:solidFill>
                <a:latin typeface="Darker Grotesque"/>
                <a:ea typeface="Darker Grotesque"/>
                <a:cs typeface="Darker Grotesque"/>
                <a:sym typeface="Darker Grotesqu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Future Plans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9"/>
        <p:cNvGrpSpPr/>
        <p:nvPr/>
      </p:nvGrpSpPr>
      <p:grpSpPr>
        <a:xfrm>
          <a:off x="0" y="0"/>
          <a:ext cx="0" cy="0"/>
          <a:chOff x="0" y="0"/>
          <a:chExt cx="0" cy="0"/>
        </a:xfrm>
      </p:grpSpPr>
      <p:pic>
        <p:nvPicPr>
          <p:cNvPr id="5" name="Picture Placeholder 4" descr="A green and white background&#10;&#10;Description automatically generated">
            <a:extLst>
              <a:ext uri="{FF2B5EF4-FFF2-40B4-BE49-F238E27FC236}">
                <a16:creationId xmlns:a16="http://schemas.microsoft.com/office/drawing/2014/main" id="{0ABD43B2-9AC5-66A8-750E-AAA803564FEC}"/>
              </a:ext>
            </a:extLst>
          </p:cNvPr>
          <p:cNvPicPr>
            <a:picLocks noGrp="1" noChangeAspect="1"/>
          </p:cNvPicPr>
          <p:nvPr>
            <p:ph type="pic" idx="3"/>
          </p:nvPr>
        </p:nvPicPr>
        <p:blipFill>
          <a:blip r:embed="rId3"/>
          <a:srcRect t="12253" b="12253"/>
          <a:stretch>
            <a:fillRect/>
          </a:stretch>
        </p:blipFill>
        <p:spPr>
          <a:xfrm>
            <a:off x="7950" y="0"/>
            <a:ext cx="9144000" cy="5143500"/>
          </a:xfrm>
        </p:spPr>
      </p:pic>
      <p:sp>
        <p:nvSpPr>
          <p:cNvPr id="221" name="Google Shape;221;p32"/>
          <p:cNvSpPr/>
          <p:nvPr/>
        </p:nvSpPr>
        <p:spPr>
          <a:xfrm>
            <a:off x="1617725" y="854049"/>
            <a:ext cx="6258300" cy="30540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title"/>
          </p:nvPr>
        </p:nvSpPr>
        <p:spPr>
          <a:xfrm>
            <a:off x="2488813" y="2136137"/>
            <a:ext cx="4383600" cy="16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FUTURE PLANS</a:t>
            </a:r>
            <a:endParaRPr dirty="0"/>
          </a:p>
        </p:txBody>
      </p:sp>
      <p:sp>
        <p:nvSpPr>
          <p:cNvPr id="223" name="Google Shape;223;p32"/>
          <p:cNvSpPr txBox="1">
            <a:spLocks noGrp="1"/>
          </p:cNvSpPr>
          <p:nvPr>
            <p:ph type="title" idx="2"/>
          </p:nvPr>
        </p:nvSpPr>
        <p:spPr>
          <a:xfrm>
            <a:off x="4252625" y="916650"/>
            <a:ext cx="98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cxnSp>
        <p:nvCxnSpPr>
          <p:cNvPr id="224" name="Google Shape;224;p32"/>
          <p:cNvCxnSpPr/>
          <p:nvPr/>
        </p:nvCxnSpPr>
        <p:spPr>
          <a:xfrm>
            <a:off x="-7950" y="4602188"/>
            <a:ext cx="9159900" cy="360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32"/>
          <p:cNvSpPr/>
          <p:nvPr/>
        </p:nvSpPr>
        <p:spPr>
          <a:xfrm>
            <a:off x="8483624" y="47361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rgbClr val="19191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2"/>
          <p:cNvGrpSpPr/>
          <p:nvPr/>
        </p:nvGrpSpPr>
        <p:grpSpPr>
          <a:xfrm>
            <a:off x="295694" y="4737167"/>
            <a:ext cx="834942" cy="208186"/>
            <a:chOff x="848766" y="4722131"/>
            <a:chExt cx="953239" cy="237655"/>
          </a:xfrm>
        </p:grpSpPr>
        <p:sp>
          <p:nvSpPr>
            <p:cNvPr id="227" name="Google Shape;227;p32"/>
            <p:cNvSpPr/>
            <p:nvPr/>
          </p:nvSpPr>
          <p:spPr>
            <a:xfrm>
              <a:off x="1564350" y="4722131"/>
              <a:ext cx="237655" cy="237655"/>
            </a:xfrm>
            <a:custGeom>
              <a:avLst/>
              <a:gdLst/>
              <a:ahLst/>
              <a:cxnLst/>
              <a:rect l="l" t="t" r="r" b="b"/>
              <a:pathLst>
                <a:path w="1274" h="1274" fill="none" extrusionOk="0">
                  <a:moveTo>
                    <a:pt x="1273" y="637"/>
                  </a:moveTo>
                  <a:cubicBezTo>
                    <a:pt x="1273" y="989"/>
                    <a:pt x="989" y="1274"/>
                    <a:pt x="637" y="1274"/>
                  </a:cubicBezTo>
                  <a:cubicBezTo>
                    <a:pt x="285" y="1274"/>
                    <a:pt x="1" y="989"/>
                    <a:pt x="1" y="637"/>
                  </a:cubicBezTo>
                  <a:cubicBezTo>
                    <a:pt x="1" y="285"/>
                    <a:pt x="285" y="1"/>
                    <a:pt x="637" y="1"/>
                  </a:cubicBezTo>
                  <a:cubicBezTo>
                    <a:pt x="989" y="1"/>
                    <a:pt x="1273" y="285"/>
                    <a:pt x="1273"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1325200" y="4722131"/>
              <a:ext cx="238588" cy="237655"/>
            </a:xfrm>
            <a:custGeom>
              <a:avLst/>
              <a:gdLst/>
              <a:ahLst/>
              <a:cxnLst/>
              <a:rect l="l" t="t" r="r" b="b"/>
              <a:pathLst>
                <a:path w="1279" h="1274" extrusionOk="0">
                  <a:moveTo>
                    <a:pt x="637" y="1"/>
                  </a:moveTo>
                  <a:cubicBezTo>
                    <a:pt x="285" y="1"/>
                    <a:pt x="1" y="285"/>
                    <a:pt x="1" y="637"/>
                  </a:cubicBezTo>
                  <a:cubicBezTo>
                    <a:pt x="1" y="989"/>
                    <a:pt x="285" y="1274"/>
                    <a:pt x="637" y="1274"/>
                  </a:cubicBezTo>
                  <a:cubicBezTo>
                    <a:pt x="994" y="1274"/>
                    <a:pt x="1278" y="989"/>
                    <a:pt x="1278" y="637"/>
                  </a:cubicBezTo>
                  <a:cubicBezTo>
                    <a:pt x="1278" y="285"/>
                    <a:pt x="994" y="1"/>
                    <a:pt x="63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1087729" y="4722131"/>
              <a:ext cx="237655" cy="237655"/>
            </a:xfrm>
            <a:custGeom>
              <a:avLst/>
              <a:gdLst/>
              <a:ahLst/>
              <a:cxnLst/>
              <a:rect l="l" t="t" r="r" b="b"/>
              <a:pathLst>
                <a:path w="1274" h="1274" fill="none" extrusionOk="0">
                  <a:moveTo>
                    <a:pt x="1274" y="637"/>
                  </a:moveTo>
                  <a:cubicBezTo>
                    <a:pt x="1274" y="989"/>
                    <a:pt x="989" y="1274"/>
                    <a:pt x="637" y="1274"/>
                  </a:cubicBezTo>
                  <a:cubicBezTo>
                    <a:pt x="285" y="1274"/>
                    <a:pt x="1" y="989"/>
                    <a:pt x="1" y="637"/>
                  </a:cubicBezTo>
                  <a:cubicBezTo>
                    <a:pt x="1" y="285"/>
                    <a:pt x="285" y="1"/>
                    <a:pt x="637" y="1"/>
                  </a:cubicBezTo>
                  <a:cubicBezTo>
                    <a:pt x="989" y="1"/>
                    <a:pt x="1274" y="285"/>
                    <a:pt x="1274"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848766" y="4722131"/>
              <a:ext cx="237469" cy="237655"/>
            </a:xfrm>
            <a:custGeom>
              <a:avLst/>
              <a:gdLst/>
              <a:ahLst/>
              <a:cxnLst/>
              <a:rect l="l" t="t" r="r" b="b"/>
              <a:pathLst>
                <a:path w="1273" h="1274" extrusionOk="0">
                  <a:moveTo>
                    <a:pt x="636" y="1"/>
                  </a:moveTo>
                  <a:cubicBezTo>
                    <a:pt x="284" y="1"/>
                    <a:pt x="0" y="285"/>
                    <a:pt x="0" y="637"/>
                  </a:cubicBezTo>
                  <a:cubicBezTo>
                    <a:pt x="0" y="989"/>
                    <a:pt x="284" y="1274"/>
                    <a:pt x="636" y="1274"/>
                  </a:cubicBezTo>
                  <a:cubicBezTo>
                    <a:pt x="988" y="1274"/>
                    <a:pt x="1273" y="989"/>
                    <a:pt x="1273" y="637"/>
                  </a:cubicBezTo>
                  <a:cubicBezTo>
                    <a:pt x="1273" y="285"/>
                    <a:pt x="988" y="1"/>
                    <a:pt x="63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 name="Google Shape;231;p32"/>
          <p:cNvCxnSpPr/>
          <p:nvPr/>
        </p:nvCxnSpPr>
        <p:spPr>
          <a:xfrm rot="10800000">
            <a:off x="1529675" y="4844100"/>
            <a:ext cx="64344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32"/>
          <p:cNvCxnSpPr/>
          <p:nvPr/>
        </p:nvCxnSpPr>
        <p:spPr>
          <a:xfrm>
            <a:off x="1878125" y="3480900"/>
            <a:ext cx="5737500" cy="192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37305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Shape 205"/>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A8ABE5C-A978-F996-2DD0-71E4F026BA5E}"/>
              </a:ext>
            </a:extLst>
          </p:cNvPr>
          <p:cNvPicPr>
            <a:picLocks noGrp="1" noChangeAspect="1"/>
          </p:cNvPicPr>
          <p:nvPr>
            <p:ph type="pic" idx="2"/>
          </p:nvPr>
        </p:nvPicPr>
        <p:blipFill>
          <a:blip r:embed="rId3"/>
          <a:srcRect l="6375" r="6375"/>
          <a:stretch/>
        </p:blipFill>
        <p:spPr>
          <a:xfrm>
            <a:off x="4656306" y="0"/>
            <a:ext cx="4487694" cy="5143500"/>
          </a:xfrm>
        </p:spPr>
      </p:pic>
      <p:sp>
        <p:nvSpPr>
          <p:cNvPr id="206" name="Google Shape;206;p31"/>
          <p:cNvSpPr txBox="1">
            <a:spLocks noGrp="1"/>
          </p:cNvSpPr>
          <p:nvPr>
            <p:ph type="title"/>
          </p:nvPr>
        </p:nvSpPr>
        <p:spPr>
          <a:xfrm>
            <a:off x="811975" y="676950"/>
            <a:ext cx="4294800" cy="9342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PLANS</a:t>
            </a:r>
            <a:endParaRPr dirty="0"/>
          </a:p>
        </p:txBody>
      </p:sp>
      <p:sp>
        <p:nvSpPr>
          <p:cNvPr id="207" name="Google Shape;207;p31"/>
          <p:cNvSpPr txBox="1">
            <a:spLocks noGrp="1"/>
          </p:cNvSpPr>
          <p:nvPr>
            <p:ph type="subTitle" idx="1"/>
          </p:nvPr>
        </p:nvSpPr>
        <p:spPr>
          <a:xfrm>
            <a:off x="811975" y="1972200"/>
            <a:ext cx="4294800" cy="2298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
            </a:pPr>
            <a:r>
              <a:rPr lang="en-US" sz="1400" dirty="0"/>
              <a:t>Regulating Parking Prices</a:t>
            </a:r>
          </a:p>
          <a:p>
            <a:pPr marL="285750" lvl="0" indent="-285750" algn="l" rtl="0">
              <a:spcBef>
                <a:spcPts val="0"/>
              </a:spcBef>
              <a:spcAft>
                <a:spcPts val="0"/>
              </a:spcAft>
              <a:buClr>
                <a:schemeClr val="dk1"/>
              </a:buClr>
              <a:buSzPts val="1100"/>
              <a:buFont typeface="Wingdings" panose="05000000000000000000" pitchFamily="2" charset="2"/>
              <a:buChar char="§"/>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
            </a:pPr>
            <a:r>
              <a:rPr lang="en-US" sz="1400" dirty="0"/>
              <a:t>Diverse Rental Options</a:t>
            </a:r>
          </a:p>
          <a:p>
            <a:pPr marL="285750" lvl="0" indent="-285750" algn="l" rtl="0">
              <a:spcBef>
                <a:spcPts val="0"/>
              </a:spcBef>
              <a:spcAft>
                <a:spcPts val="0"/>
              </a:spcAft>
              <a:buClr>
                <a:schemeClr val="dk1"/>
              </a:buClr>
              <a:buSzPts val="1100"/>
              <a:buFont typeface="Wingdings" panose="05000000000000000000" pitchFamily="2" charset="2"/>
              <a:buChar char="§"/>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
            </a:pPr>
            <a:r>
              <a:rPr lang="en-US" sz="1400" dirty="0"/>
              <a:t>Traffic Management Solutions</a:t>
            </a:r>
          </a:p>
          <a:p>
            <a:pPr marL="285750" lvl="0" indent="-285750" algn="l" rtl="0">
              <a:spcBef>
                <a:spcPts val="0"/>
              </a:spcBef>
              <a:spcAft>
                <a:spcPts val="0"/>
              </a:spcAft>
              <a:buClr>
                <a:schemeClr val="dk1"/>
              </a:buClr>
              <a:buSzPts val="1100"/>
              <a:buFont typeface="Wingdings" panose="05000000000000000000" pitchFamily="2" charset="2"/>
              <a:buChar char="§"/>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
            </a:pPr>
            <a:r>
              <a:rPr lang="en-US" sz="1400" dirty="0"/>
              <a:t>Smart Urban Planning</a:t>
            </a:r>
          </a:p>
          <a:p>
            <a:pPr marL="285750" lvl="0" indent="-285750" algn="l" rtl="0">
              <a:spcBef>
                <a:spcPts val="0"/>
              </a:spcBef>
              <a:spcAft>
                <a:spcPts val="0"/>
              </a:spcAft>
              <a:buClr>
                <a:schemeClr val="dk1"/>
              </a:buClr>
              <a:buSzPts val="1100"/>
              <a:buFont typeface="Wingdings" panose="05000000000000000000" pitchFamily="2" charset="2"/>
              <a:buChar char="§"/>
            </a:pPr>
            <a:endParaRPr lang="en-US" sz="1400" dirty="0"/>
          </a:p>
          <a:p>
            <a:pPr marL="285750" lvl="0" indent="-285750" algn="l" rtl="0">
              <a:spcBef>
                <a:spcPts val="0"/>
              </a:spcBef>
              <a:spcAft>
                <a:spcPts val="0"/>
              </a:spcAft>
              <a:buClr>
                <a:schemeClr val="dk1"/>
              </a:buClr>
              <a:buSzPts val="1100"/>
              <a:buFont typeface="Wingdings" panose="05000000000000000000" pitchFamily="2" charset="2"/>
              <a:buChar char="§"/>
            </a:pPr>
            <a:r>
              <a:rPr lang="en-US" sz="1400" dirty="0"/>
              <a:t>Cashless Payment System</a:t>
            </a:r>
          </a:p>
          <a:p>
            <a:pPr marL="0" lvl="0" indent="0" algn="l" rtl="0">
              <a:spcBef>
                <a:spcPts val="0"/>
              </a:spcBef>
              <a:spcAft>
                <a:spcPts val="0"/>
              </a:spcAft>
              <a:buClr>
                <a:schemeClr val="dk1"/>
              </a:buClr>
              <a:buSzPts val="1100"/>
              <a:buNone/>
            </a:pPr>
            <a:endParaRPr lang="en-US" sz="1400" dirty="0"/>
          </a:p>
        </p:txBody>
      </p:sp>
      <p:grpSp>
        <p:nvGrpSpPr>
          <p:cNvPr id="209" name="Google Shape;209;p31"/>
          <p:cNvGrpSpPr/>
          <p:nvPr/>
        </p:nvGrpSpPr>
        <p:grpSpPr>
          <a:xfrm>
            <a:off x="-295661" y="4014421"/>
            <a:ext cx="1107629" cy="1341747"/>
            <a:chOff x="-1763625" y="1739350"/>
            <a:chExt cx="1561800" cy="1661400"/>
          </a:xfrm>
        </p:grpSpPr>
        <p:sp>
          <p:nvSpPr>
            <p:cNvPr id="210" name="Google Shape;210;p31"/>
            <p:cNvSpPr/>
            <p:nvPr/>
          </p:nvSpPr>
          <p:spPr>
            <a:xfrm>
              <a:off x="-1763625" y="2160225"/>
              <a:ext cx="1561800" cy="34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763625" y="2312625"/>
              <a:ext cx="1561800" cy="34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1763625" y="2503425"/>
              <a:ext cx="1561800" cy="34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31"/>
            <p:cNvCxnSpPr/>
            <p:nvPr/>
          </p:nvCxnSpPr>
          <p:spPr>
            <a:xfrm flipH="1">
              <a:off x="-988350" y="1739350"/>
              <a:ext cx="11100" cy="166140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31"/>
            <p:cNvSpPr/>
            <p:nvPr/>
          </p:nvSpPr>
          <p:spPr>
            <a:xfrm>
              <a:off x="-1110075" y="1839025"/>
              <a:ext cx="254700" cy="254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31"/>
          <p:cNvSpPr/>
          <p:nvPr/>
        </p:nvSpPr>
        <p:spPr>
          <a:xfrm>
            <a:off x="5231925" y="151600"/>
            <a:ext cx="775800" cy="7758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3448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19"/>
        <p:cNvGrpSpPr/>
        <p:nvPr/>
      </p:nvGrpSpPr>
      <p:grpSpPr>
        <a:xfrm>
          <a:off x="0" y="0"/>
          <a:ext cx="0" cy="0"/>
          <a:chOff x="0" y="0"/>
          <a:chExt cx="0" cy="0"/>
        </a:xfrm>
      </p:grpSpPr>
      <p:sp>
        <p:nvSpPr>
          <p:cNvPr id="221" name="Google Shape;221;p32"/>
          <p:cNvSpPr/>
          <p:nvPr/>
        </p:nvSpPr>
        <p:spPr>
          <a:xfrm>
            <a:off x="1496218" y="835927"/>
            <a:ext cx="6258300" cy="3471646"/>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32"/>
          <p:cNvCxnSpPr/>
          <p:nvPr/>
        </p:nvCxnSpPr>
        <p:spPr>
          <a:xfrm>
            <a:off x="-7950" y="4602188"/>
            <a:ext cx="9159900" cy="360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32"/>
          <p:cNvSpPr/>
          <p:nvPr/>
        </p:nvSpPr>
        <p:spPr>
          <a:xfrm>
            <a:off x="8483624" y="47361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rgbClr val="19191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2"/>
          <p:cNvGrpSpPr/>
          <p:nvPr/>
        </p:nvGrpSpPr>
        <p:grpSpPr>
          <a:xfrm>
            <a:off x="295694" y="4737167"/>
            <a:ext cx="834942" cy="208186"/>
            <a:chOff x="848766" y="4722131"/>
            <a:chExt cx="953239" cy="237655"/>
          </a:xfrm>
        </p:grpSpPr>
        <p:sp>
          <p:nvSpPr>
            <p:cNvPr id="227" name="Google Shape;227;p32"/>
            <p:cNvSpPr/>
            <p:nvPr/>
          </p:nvSpPr>
          <p:spPr>
            <a:xfrm>
              <a:off x="1564350" y="4722131"/>
              <a:ext cx="237655" cy="237655"/>
            </a:xfrm>
            <a:custGeom>
              <a:avLst/>
              <a:gdLst/>
              <a:ahLst/>
              <a:cxnLst/>
              <a:rect l="l" t="t" r="r" b="b"/>
              <a:pathLst>
                <a:path w="1274" h="1274" fill="none" extrusionOk="0">
                  <a:moveTo>
                    <a:pt x="1273" y="637"/>
                  </a:moveTo>
                  <a:cubicBezTo>
                    <a:pt x="1273" y="989"/>
                    <a:pt x="989" y="1274"/>
                    <a:pt x="637" y="1274"/>
                  </a:cubicBezTo>
                  <a:cubicBezTo>
                    <a:pt x="285" y="1274"/>
                    <a:pt x="1" y="989"/>
                    <a:pt x="1" y="637"/>
                  </a:cubicBezTo>
                  <a:cubicBezTo>
                    <a:pt x="1" y="285"/>
                    <a:pt x="285" y="1"/>
                    <a:pt x="637" y="1"/>
                  </a:cubicBezTo>
                  <a:cubicBezTo>
                    <a:pt x="989" y="1"/>
                    <a:pt x="1273" y="285"/>
                    <a:pt x="1273"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1325200" y="4722131"/>
              <a:ext cx="238588" cy="237655"/>
            </a:xfrm>
            <a:custGeom>
              <a:avLst/>
              <a:gdLst/>
              <a:ahLst/>
              <a:cxnLst/>
              <a:rect l="l" t="t" r="r" b="b"/>
              <a:pathLst>
                <a:path w="1279" h="1274" extrusionOk="0">
                  <a:moveTo>
                    <a:pt x="637" y="1"/>
                  </a:moveTo>
                  <a:cubicBezTo>
                    <a:pt x="285" y="1"/>
                    <a:pt x="1" y="285"/>
                    <a:pt x="1" y="637"/>
                  </a:cubicBezTo>
                  <a:cubicBezTo>
                    <a:pt x="1" y="989"/>
                    <a:pt x="285" y="1274"/>
                    <a:pt x="637" y="1274"/>
                  </a:cubicBezTo>
                  <a:cubicBezTo>
                    <a:pt x="994" y="1274"/>
                    <a:pt x="1278" y="989"/>
                    <a:pt x="1278" y="637"/>
                  </a:cubicBezTo>
                  <a:cubicBezTo>
                    <a:pt x="1278" y="285"/>
                    <a:pt x="994" y="1"/>
                    <a:pt x="63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1087729" y="4722131"/>
              <a:ext cx="237655" cy="237655"/>
            </a:xfrm>
            <a:custGeom>
              <a:avLst/>
              <a:gdLst/>
              <a:ahLst/>
              <a:cxnLst/>
              <a:rect l="l" t="t" r="r" b="b"/>
              <a:pathLst>
                <a:path w="1274" h="1274" fill="none" extrusionOk="0">
                  <a:moveTo>
                    <a:pt x="1274" y="637"/>
                  </a:moveTo>
                  <a:cubicBezTo>
                    <a:pt x="1274" y="989"/>
                    <a:pt x="989" y="1274"/>
                    <a:pt x="637" y="1274"/>
                  </a:cubicBezTo>
                  <a:cubicBezTo>
                    <a:pt x="285" y="1274"/>
                    <a:pt x="1" y="989"/>
                    <a:pt x="1" y="637"/>
                  </a:cubicBezTo>
                  <a:cubicBezTo>
                    <a:pt x="1" y="285"/>
                    <a:pt x="285" y="1"/>
                    <a:pt x="637" y="1"/>
                  </a:cubicBezTo>
                  <a:cubicBezTo>
                    <a:pt x="989" y="1"/>
                    <a:pt x="1274" y="285"/>
                    <a:pt x="1274"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848766" y="4722131"/>
              <a:ext cx="237469" cy="237655"/>
            </a:xfrm>
            <a:custGeom>
              <a:avLst/>
              <a:gdLst/>
              <a:ahLst/>
              <a:cxnLst/>
              <a:rect l="l" t="t" r="r" b="b"/>
              <a:pathLst>
                <a:path w="1273" h="1274" extrusionOk="0">
                  <a:moveTo>
                    <a:pt x="636" y="1"/>
                  </a:moveTo>
                  <a:cubicBezTo>
                    <a:pt x="284" y="1"/>
                    <a:pt x="0" y="285"/>
                    <a:pt x="0" y="637"/>
                  </a:cubicBezTo>
                  <a:cubicBezTo>
                    <a:pt x="0" y="989"/>
                    <a:pt x="284" y="1274"/>
                    <a:pt x="636" y="1274"/>
                  </a:cubicBezTo>
                  <a:cubicBezTo>
                    <a:pt x="988" y="1274"/>
                    <a:pt x="1273" y="989"/>
                    <a:pt x="1273" y="637"/>
                  </a:cubicBezTo>
                  <a:cubicBezTo>
                    <a:pt x="1273" y="285"/>
                    <a:pt x="988" y="1"/>
                    <a:pt x="63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 name="Google Shape;231;p32"/>
          <p:cNvCxnSpPr/>
          <p:nvPr/>
        </p:nvCxnSpPr>
        <p:spPr>
          <a:xfrm rot="10800000">
            <a:off x="1529675" y="4844100"/>
            <a:ext cx="6434400" cy="0"/>
          </a:xfrm>
          <a:prstGeom prst="straightConnector1">
            <a:avLst/>
          </a:prstGeom>
          <a:noFill/>
          <a:ln w="9525" cap="flat" cmpd="sng">
            <a:solidFill>
              <a:schemeClr val="dk1"/>
            </a:solidFill>
            <a:prstDash val="solid"/>
            <a:round/>
            <a:headEnd type="none" w="med" len="med"/>
            <a:tailEnd type="none" w="med" len="med"/>
          </a:ln>
        </p:spPr>
      </p:cxnSp>
      <p:sp>
        <p:nvSpPr>
          <p:cNvPr id="7" name="Google Shape;580;p47">
            <a:extLst>
              <a:ext uri="{FF2B5EF4-FFF2-40B4-BE49-F238E27FC236}">
                <a16:creationId xmlns:a16="http://schemas.microsoft.com/office/drawing/2014/main" id="{D5355FEC-EBBA-C84D-5E5B-43A65DE59303}"/>
              </a:ext>
            </a:extLst>
          </p:cNvPr>
          <p:cNvSpPr txBox="1">
            <a:spLocks noGrp="1"/>
          </p:cNvSpPr>
          <p:nvPr>
            <p:ph type="title"/>
          </p:nvPr>
        </p:nvSpPr>
        <p:spPr>
          <a:xfrm>
            <a:off x="2406316" y="945522"/>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8" name="Google Shape;581;p47">
            <a:extLst>
              <a:ext uri="{FF2B5EF4-FFF2-40B4-BE49-F238E27FC236}">
                <a16:creationId xmlns:a16="http://schemas.microsoft.com/office/drawing/2014/main" id="{F1C7206E-313D-04D7-49B3-C92B1B1CB23F}"/>
              </a:ext>
            </a:extLst>
          </p:cNvPr>
          <p:cNvSpPr txBox="1">
            <a:spLocks/>
          </p:cNvSpPr>
          <p:nvPr/>
        </p:nvSpPr>
        <p:spPr>
          <a:xfrm>
            <a:off x="2406316" y="1941094"/>
            <a:ext cx="4448100" cy="7414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b="1" dirty="0">
                <a:solidFill>
                  <a:schemeClr val="bg1"/>
                </a:solidFill>
                <a:latin typeface="Darker Grotesque"/>
                <a:ea typeface="Darker Grotesque"/>
                <a:cs typeface="Darker Grotesque"/>
                <a:sym typeface="Darker Grotesque"/>
              </a:rPr>
              <a:t>Do you have any questions?</a:t>
            </a:r>
          </a:p>
        </p:txBody>
      </p:sp>
      <p:sp>
        <p:nvSpPr>
          <p:cNvPr id="9" name="Google Shape;582;p47">
            <a:extLst>
              <a:ext uri="{FF2B5EF4-FFF2-40B4-BE49-F238E27FC236}">
                <a16:creationId xmlns:a16="http://schemas.microsoft.com/office/drawing/2014/main" id="{713BE16C-A093-57A9-5E54-B334DD867FE6}"/>
              </a:ext>
            </a:extLst>
          </p:cNvPr>
          <p:cNvSpPr/>
          <p:nvPr/>
        </p:nvSpPr>
        <p:spPr>
          <a:xfrm>
            <a:off x="3569682" y="2999794"/>
            <a:ext cx="437400" cy="437400"/>
          </a:xfrm>
          <a:prstGeom prst="rect">
            <a:avLst/>
          </a:prstGeom>
          <a:solidFill>
            <a:srgbClr val="01A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3;p47">
            <a:extLst>
              <a:ext uri="{FF2B5EF4-FFF2-40B4-BE49-F238E27FC236}">
                <a16:creationId xmlns:a16="http://schemas.microsoft.com/office/drawing/2014/main" id="{FFEF79A6-4016-D6D3-103C-F0C54ACB598F}"/>
              </a:ext>
            </a:extLst>
          </p:cNvPr>
          <p:cNvSpPr/>
          <p:nvPr/>
        </p:nvSpPr>
        <p:spPr>
          <a:xfrm>
            <a:off x="4437557" y="2999794"/>
            <a:ext cx="437400" cy="437400"/>
          </a:xfrm>
          <a:prstGeom prst="rect">
            <a:avLst/>
          </a:prstGeom>
          <a:solidFill>
            <a:srgbClr val="00B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4;p47">
            <a:extLst>
              <a:ext uri="{FF2B5EF4-FFF2-40B4-BE49-F238E27FC236}">
                <a16:creationId xmlns:a16="http://schemas.microsoft.com/office/drawing/2014/main" id="{A5EBEF68-B440-9FD0-8195-F0E5FD15623D}"/>
              </a:ext>
            </a:extLst>
          </p:cNvPr>
          <p:cNvSpPr/>
          <p:nvPr/>
        </p:nvSpPr>
        <p:spPr>
          <a:xfrm>
            <a:off x="5305432" y="2999794"/>
            <a:ext cx="437400" cy="437400"/>
          </a:xfrm>
          <a:prstGeom prst="rect">
            <a:avLst/>
          </a:prstGeom>
          <a:solidFill>
            <a:srgbClr val="65D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585;p47">
            <a:extLst>
              <a:ext uri="{FF2B5EF4-FFF2-40B4-BE49-F238E27FC236}">
                <a16:creationId xmlns:a16="http://schemas.microsoft.com/office/drawing/2014/main" id="{3B28E9E7-88C1-2FC5-343D-9D51A861B986}"/>
              </a:ext>
            </a:extLst>
          </p:cNvPr>
          <p:cNvGrpSpPr/>
          <p:nvPr/>
        </p:nvGrpSpPr>
        <p:grpSpPr>
          <a:xfrm>
            <a:off x="3656831" y="3079293"/>
            <a:ext cx="276012" cy="275991"/>
            <a:chOff x="3368074" y="3882537"/>
            <a:chExt cx="215298" cy="215298"/>
          </a:xfrm>
        </p:grpSpPr>
        <p:sp>
          <p:nvSpPr>
            <p:cNvPr id="13" name="Google Shape;586;p47">
              <a:extLst>
                <a:ext uri="{FF2B5EF4-FFF2-40B4-BE49-F238E27FC236}">
                  <a16:creationId xmlns:a16="http://schemas.microsoft.com/office/drawing/2014/main" id="{7B1B63B9-2DA0-9510-FFDE-61C890D64D18}"/>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7;p47">
              <a:extLst>
                <a:ext uri="{FF2B5EF4-FFF2-40B4-BE49-F238E27FC236}">
                  <a16:creationId xmlns:a16="http://schemas.microsoft.com/office/drawing/2014/main" id="{06917409-7165-A5EC-E8F0-C981EC99E3E2}"/>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8;p47">
              <a:extLst>
                <a:ext uri="{FF2B5EF4-FFF2-40B4-BE49-F238E27FC236}">
                  <a16:creationId xmlns:a16="http://schemas.microsoft.com/office/drawing/2014/main" id="{5A74508B-8D49-9124-7F4D-86BCC3FD76EA}"/>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9;p47">
            <a:extLst>
              <a:ext uri="{FF2B5EF4-FFF2-40B4-BE49-F238E27FC236}">
                <a16:creationId xmlns:a16="http://schemas.microsoft.com/office/drawing/2014/main" id="{ADF4551D-3FCA-3F82-5D5E-4F1C7C9CEE5D}"/>
              </a:ext>
            </a:extLst>
          </p:cNvPr>
          <p:cNvGrpSpPr/>
          <p:nvPr/>
        </p:nvGrpSpPr>
        <p:grpSpPr>
          <a:xfrm>
            <a:off x="4522863" y="3098001"/>
            <a:ext cx="266790" cy="238574"/>
            <a:chOff x="3824739" y="3890112"/>
            <a:chExt cx="208105" cy="186110"/>
          </a:xfrm>
        </p:grpSpPr>
        <p:sp>
          <p:nvSpPr>
            <p:cNvPr id="17" name="Google Shape;590;p47">
              <a:extLst>
                <a:ext uri="{FF2B5EF4-FFF2-40B4-BE49-F238E27FC236}">
                  <a16:creationId xmlns:a16="http://schemas.microsoft.com/office/drawing/2014/main" id="{A976F8E7-BB36-1476-46A8-E53151D68E75}"/>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1;p47">
              <a:extLst>
                <a:ext uri="{FF2B5EF4-FFF2-40B4-BE49-F238E27FC236}">
                  <a16:creationId xmlns:a16="http://schemas.microsoft.com/office/drawing/2014/main" id="{B74A1FA0-6920-CAB4-EC79-BA6D18CCB58F}"/>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2;p47">
              <a:extLst>
                <a:ext uri="{FF2B5EF4-FFF2-40B4-BE49-F238E27FC236}">
                  <a16:creationId xmlns:a16="http://schemas.microsoft.com/office/drawing/2014/main" id="{81BF0F30-AF17-9709-CCDE-7028066B3CEC}"/>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593;p47">
            <a:extLst>
              <a:ext uri="{FF2B5EF4-FFF2-40B4-BE49-F238E27FC236}">
                <a16:creationId xmlns:a16="http://schemas.microsoft.com/office/drawing/2014/main" id="{38BA9574-F154-981E-1CE4-D9B065FBC0F1}"/>
              </a:ext>
            </a:extLst>
          </p:cNvPr>
          <p:cNvSpPr/>
          <p:nvPr/>
        </p:nvSpPr>
        <p:spPr>
          <a:xfrm>
            <a:off x="5386747" y="3098239"/>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1;p47">
            <a:extLst>
              <a:ext uri="{FF2B5EF4-FFF2-40B4-BE49-F238E27FC236}">
                <a16:creationId xmlns:a16="http://schemas.microsoft.com/office/drawing/2014/main" id="{BCCB0D18-D156-AB5E-55A1-4710E51E947C}"/>
              </a:ext>
            </a:extLst>
          </p:cNvPr>
          <p:cNvSpPr txBox="1">
            <a:spLocks/>
          </p:cNvSpPr>
          <p:nvPr/>
        </p:nvSpPr>
        <p:spPr>
          <a:xfrm>
            <a:off x="2432207" y="3667650"/>
            <a:ext cx="4448100" cy="7414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bg1"/>
                </a:solidFill>
                <a:latin typeface="Darker Grotesque"/>
                <a:ea typeface="Darker Grotesque"/>
                <a:cs typeface="Darker Grotesque"/>
                <a:sym typeface="Darker Grotesque"/>
              </a:rPr>
              <a:t>Independent University, Bangladesh</a:t>
            </a:r>
          </a:p>
        </p:txBody>
      </p:sp>
    </p:spTree>
    <p:extLst>
      <p:ext uri="{BB962C8B-B14F-4D97-AF65-F5344CB8AC3E}">
        <p14:creationId xmlns:p14="http://schemas.microsoft.com/office/powerpoint/2010/main" val="373308787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9"/>
        <p:cNvGrpSpPr/>
        <p:nvPr/>
      </p:nvGrpSpPr>
      <p:grpSpPr>
        <a:xfrm>
          <a:off x="0" y="0"/>
          <a:ext cx="0" cy="0"/>
          <a:chOff x="0" y="0"/>
          <a:chExt cx="0" cy="0"/>
        </a:xfrm>
      </p:grpSpPr>
      <p:pic>
        <p:nvPicPr>
          <p:cNvPr id="5" name="Picture Placeholder 4" descr="A green and white background&#10;&#10;Description automatically generated">
            <a:extLst>
              <a:ext uri="{FF2B5EF4-FFF2-40B4-BE49-F238E27FC236}">
                <a16:creationId xmlns:a16="http://schemas.microsoft.com/office/drawing/2014/main" id="{0ABD43B2-9AC5-66A8-750E-AAA803564FEC}"/>
              </a:ext>
            </a:extLst>
          </p:cNvPr>
          <p:cNvPicPr>
            <a:picLocks noGrp="1" noChangeAspect="1"/>
          </p:cNvPicPr>
          <p:nvPr>
            <p:ph type="pic" idx="3"/>
          </p:nvPr>
        </p:nvPicPr>
        <p:blipFill>
          <a:blip r:embed="rId3"/>
          <a:srcRect t="12253" b="12253"/>
          <a:stretch>
            <a:fillRect/>
          </a:stretch>
        </p:blipFill>
        <p:spPr>
          <a:xfrm>
            <a:off x="7950" y="0"/>
            <a:ext cx="9144000" cy="5143500"/>
          </a:xfrm>
        </p:spPr>
      </p:pic>
      <p:sp>
        <p:nvSpPr>
          <p:cNvPr id="221" name="Google Shape;221;p32"/>
          <p:cNvSpPr/>
          <p:nvPr/>
        </p:nvSpPr>
        <p:spPr>
          <a:xfrm>
            <a:off x="1617725" y="854049"/>
            <a:ext cx="6258300" cy="30540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title"/>
          </p:nvPr>
        </p:nvSpPr>
        <p:spPr>
          <a:xfrm>
            <a:off x="2481038" y="1758450"/>
            <a:ext cx="4383600" cy="16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HISTORY OF THE PROJECT</a:t>
            </a:r>
            <a:endParaRPr dirty="0"/>
          </a:p>
        </p:txBody>
      </p:sp>
      <p:sp>
        <p:nvSpPr>
          <p:cNvPr id="223" name="Google Shape;223;p32"/>
          <p:cNvSpPr txBox="1">
            <a:spLocks noGrp="1"/>
          </p:cNvSpPr>
          <p:nvPr>
            <p:ph type="title" idx="2"/>
          </p:nvPr>
        </p:nvSpPr>
        <p:spPr>
          <a:xfrm>
            <a:off x="4252625" y="916650"/>
            <a:ext cx="98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224" name="Google Shape;224;p32"/>
          <p:cNvCxnSpPr/>
          <p:nvPr/>
        </p:nvCxnSpPr>
        <p:spPr>
          <a:xfrm>
            <a:off x="-7950" y="4602188"/>
            <a:ext cx="9159900" cy="360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32"/>
          <p:cNvSpPr/>
          <p:nvPr/>
        </p:nvSpPr>
        <p:spPr>
          <a:xfrm>
            <a:off x="8483624" y="47361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rgbClr val="19191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2"/>
          <p:cNvGrpSpPr/>
          <p:nvPr/>
        </p:nvGrpSpPr>
        <p:grpSpPr>
          <a:xfrm>
            <a:off x="295694" y="4737167"/>
            <a:ext cx="834942" cy="208186"/>
            <a:chOff x="848766" y="4722131"/>
            <a:chExt cx="953239" cy="237655"/>
          </a:xfrm>
        </p:grpSpPr>
        <p:sp>
          <p:nvSpPr>
            <p:cNvPr id="227" name="Google Shape;227;p32"/>
            <p:cNvSpPr/>
            <p:nvPr/>
          </p:nvSpPr>
          <p:spPr>
            <a:xfrm>
              <a:off x="1564350" y="4722131"/>
              <a:ext cx="237655" cy="237655"/>
            </a:xfrm>
            <a:custGeom>
              <a:avLst/>
              <a:gdLst/>
              <a:ahLst/>
              <a:cxnLst/>
              <a:rect l="l" t="t" r="r" b="b"/>
              <a:pathLst>
                <a:path w="1274" h="1274" fill="none" extrusionOk="0">
                  <a:moveTo>
                    <a:pt x="1273" y="637"/>
                  </a:moveTo>
                  <a:cubicBezTo>
                    <a:pt x="1273" y="989"/>
                    <a:pt x="989" y="1274"/>
                    <a:pt x="637" y="1274"/>
                  </a:cubicBezTo>
                  <a:cubicBezTo>
                    <a:pt x="285" y="1274"/>
                    <a:pt x="1" y="989"/>
                    <a:pt x="1" y="637"/>
                  </a:cubicBezTo>
                  <a:cubicBezTo>
                    <a:pt x="1" y="285"/>
                    <a:pt x="285" y="1"/>
                    <a:pt x="637" y="1"/>
                  </a:cubicBezTo>
                  <a:cubicBezTo>
                    <a:pt x="989" y="1"/>
                    <a:pt x="1273" y="285"/>
                    <a:pt x="1273"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1325200" y="4722131"/>
              <a:ext cx="238588" cy="237655"/>
            </a:xfrm>
            <a:custGeom>
              <a:avLst/>
              <a:gdLst/>
              <a:ahLst/>
              <a:cxnLst/>
              <a:rect l="l" t="t" r="r" b="b"/>
              <a:pathLst>
                <a:path w="1279" h="1274" extrusionOk="0">
                  <a:moveTo>
                    <a:pt x="637" y="1"/>
                  </a:moveTo>
                  <a:cubicBezTo>
                    <a:pt x="285" y="1"/>
                    <a:pt x="1" y="285"/>
                    <a:pt x="1" y="637"/>
                  </a:cubicBezTo>
                  <a:cubicBezTo>
                    <a:pt x="1" y="989"/>
                    <a:pt x="285" y="1274"/>
                    <a:pt x="637" y="1274"/>
                  </a:cubicBezTo>
                  <a:cubicBezTo>
                    <a:pt x="994" y="1274"/>
                    <a:pt x="1278" y="989"/>
                    <a:pt x="1278" y="637"/>
                  </a:cubicBezTo>
                  <a:cubicBezTo>
                    <a:pt x="1278" y="285"/>
                    <a:pt x="994" y="1"/>
                    <a:pt x="63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1087729" y="4722131"/>
              <a:ext cx="237655" cy="237655"/>
            </a:xfrm>
            <a:custGeom>
              <a:avLst/>
              <a:gdLst/>
              <a:ahLst/>
              <a:cxnLst/>
              <a:rect l="l" t="t" r="r" b="b"/>
              <a:pathLst>
                <a:path w="1274" h="1274" fill="none" extrusionOk="0">
                  <a:moveTo>
                    <a:pt x="1274" y="637"/>
                  </a:moveTo>
                  <a:cubicBezTo>
                    <a:pt x="1274" y="989"/>
                    <a:pt x="989" y="1274"/>
                    <a:pt x="637" y="1274"/>
                  </a:cubicBezTo>
                  <a:cubicBezTo>
                    <a:pt x="285" y="1274"/>
                    <a:pt x="1" y="989"/>
                    <a:pt x="1" y="637"/>
                  </a:cubicBezTo>
                  <a:cubicBezTo>
                    <a:pt x="1" y="285"/>
                    <a:pt x="285" y="1"/>
                    <a:pt x="637" y="1"/>
                  </a:cubicBezTo>
                  <a:cubicBezTo>
                    <a:pt x="989" y="1"/>
                    <a:pt x="1274" y="285"/>
                    <a:pt x="1274"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848766" y="4722131"/>
              <a:ext cx="237469" cy="237655"/>
            </a:xfrm>
            <a:custGeom>
              <a:avLst/>
              <a:gdLst/>
              <a:ahLst/>
              <a:cxnLst/>
              <a:rect l="l" t="t" r="r" b="b"/>
              <a:pathLst>
                <a:path w="1273" h="1274" extrusionOk="0">
                  <a:moveTo>
                    <a:pt x="636" y="1"/>
                  </a:moveTo>
                  <a:cubicBezTo>
                    <a:pt x="284" y="1"/>
                    <a:pt x="0" y="285"/>
                    <a:pt x="0" y="637"/>
                  </a:cubicBezTo>
                  <a:cubicBezTo>
                    <a:pt x="0" y="989"/>
                    <a:pt x="284" y="1274"/>
                    <a:pt x="636" y="1274"/>
                  </a:cubicBezTo>
                  <a:cubicBezTo>
                    <a:pt x="988" y="1274"/>
                    <a:pt x="1273" y="989"/>
                    <a:pt x="1273" y="637"/>
                  </a:cubicBezTo>
                  <a:cubicBezTo>
                    <a:pt x="1273" y="285"/>
                    <a:pt x="988" y="1"/>
                    <a:pt x="63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 name="Google Shape;231;p32"/>
          <p:cNvCxnSpPr/>
          <p:nvPr/>
        </p:nvCxnSpPr>
        <p:spPr>
          <a:xfrm rot="10800000">
            <a:off x="1529675" y="4844100"/>
            <a:ext cx="64344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32"/>
          <p:cNvCxnSpPr/>
          <p:nvPr/>
        </p:nvCxnSpPr>
        <p:spPr>
          <a:xfrm>
            <a:off x="1878125" y="3480900"/>
            <a:ext cx="5737500" cy="19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Shape 205"/>
        <p:cNvGrpSpPr/>
        <p:nvPr/>
      </p:nvGrpSpPr>
      <p:grpSpPr>
        <a:xfrm>
          <a:off x="0" y="0"/>
          <a:ext cx="0" cy="0"/>
          <a:chOff x="0" y="0"/>
          <a:chExt cx="0" cy="0"/>
        </a:xfrm>
      </p:grpSpPr>
      <p:pic>
        <p:nvPicPr>
          <p:cNvPr id="5" name="Picture Placeholder 4" descr="Blur a blurry image of a city&#10;&#10;Description automatically generated">
            <a:extLst>
              <a:ext uri="{FF2B5EF4-FFF2-40B4-BE49-F238E27FC236}">
                <a16:creationId xmlns:a16="http://schemas.microsoft.com/office/drawing/2014/main" id="{AA8ABE5C-A978-F996-2DD0-71E4F026BA5E}"/>
              </a:ext>
            </a:extLst>
          </p:cNvPr>
          <p:cNvPicPr>
            <a:picLocks noGrp="1" noChangeAspect="1"/>
          </p:cNvPicPr>
          <p:nvPr>
            <p:ph type="pic" idx="2"/>
          </p:nvPr>
        </p:nvPicPr>
        <p:blipFill>
          <a:blip r:embed="rId3"/>
          <a:srcRect t="1334" b="1334"/>
          <a:stretch>
            <a:fillRect/>
          </a:stretch>
        </p:blipFill>
        <p:spPr>
          <a:xfrm>
            <a:off x="5617200" y="0"/>
            <a:ext cx="3526800" cy="5143500"/>
          </a:xfrm>
        </p:spPr>
      </p:pic>
      <p:sp>
        <p:nvSpPr>
          <p:cNvPr id="206" name="Google Shape;206;p31"/>
          <p:cNvSpPr txBox="1">
            <a:spLocks noGrp="1"/>
          </p:cNvSpPr>
          <p:nvPr>
            <p:ph type="title"/>
          </p:nvPr>
        </p:nvSpPr>
        <p:spPr>
          <a:xfrm>
            <a:off x="811975" y="676950"/>
            <a:ext cx="4294800" cy="12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HISTORY</a:t>
            </a:r>
            <a:endParaRPr dirty="0"/>
          </a:p>
        </p:txBody>
      </p:sp>
      <p:sp>
        <p:nvSpPr>
          <p:cNvPr id="207" name="Google Shape;207;p31"/>
          <p:cNvSpPr txBox="1">
            <a:spLocks noGrp="1"/>
          </p:cNvSpPr>
          <p:nvPr>
            <p:ph type="subTitle" idx="1"/>
          </p:nvPr>
        </p:nvSpPr>
        <p:spPr>
          <a:xfrm>
            <a:off x="811975" y="1972200"/>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 formation of our project idea arose from a critical observation of a prevalent issue in Bangladesh. Our project idea deals with the following</a:t>
            </a:r>
            <a:r>
              <a:rPr lang="en" dirty="0"/>
              <a:t> :</a:t>
            </a:r>
            <a:endParaRPr dirty="0"/>
          </a:p>
          <a:p>
            <a:pPr marL="457200" lvl="0" indent="-304800" algn="l" rtl="0">
              <a:spcBef>
                <a:spcPts val="1000"/>
              </a:spcBef>
              <a:spcAft>
                <a:spcPts val="0"/>
              </a:spcAft>
              <a:buSzPts val="1200"/>
              <a:buFont typeface="Wingdings" panose="05000000000000000000" pitchFamily="2" charset="2"/>
              <a:buChar char="§"/>
            </a:pPr>
            <a:r>
              <a:rPr lang="en-US" dirty="0"/>
              <a:t>Observation of Prevalent Issue</a:t>
            </a:r>
          </a:p>
          <a:p>
            <a:pPr marL="457200" lvl="0" indent="-304800" algn="l" rtl="0">
              <a:spcBef>
                <a:spcPts val="1000"/>
              </a:spcBef>
              <a:spcAft>
                <a:spcPts val="0"/>
              </a:spcAft>
              <a:buSzPts val="1200"/>
              <a:buFont typeface="Wingdings" panose="05000000000000000000" pitchFamily="2" charset="2"/>
              <a:buChar char="§"/>
            </a:pPr>
            <a:r>
              <a:rPr lang="en-US" dirty="0"/>
              <a:t>Unorganized Parking Practices</a:t>
            </a:r>
          </a:p>
          <a:p>
            <a:pPr marL="457200" lvl="0" indent="-304800" algn="l" rtl="0">
              <a:spcBef>
                <a:spcPts val="1000"/>
              </a:spcBef>
              <a:spcAft>
                <a:spcPts val="0"/>
              </a:spcAft>
              <a:buSzPts val="1200"/>
              <a:buFont typeface="Wingdings" panose="05000000000000000000" pitchFamily="2" charset="2"/>
              <a:buChar char="§"/>
            </a:pPr>
            <a:r>
              <a:rPr lang="en-US" dirty="0"/>
              <a:t>Traffic Issues and Causes</a:t>
            </a:r>
          </a:p>
        </p:txBody>
      </p:sp>
      <p:grpSp>
        <p:nvGrpSpPr>
          <p:cNvPr id="209" name="Google Shape;209;p31"/>
          <p:cNvGrpSpPr/>
          <p:nvPr/>
        </p:nvGrpSpPr>
        <p:grpSpPr>
          <a:xfrm>
            <a:off x="-295661" y="4014421"/>
            <a:ext cx="1107629" cy="1341747"/>
            <a:chOff x="-1763625" y="1739350"/>
            <a:chExt cx="1561800" cy="1661400"/>
          </a:xfrm>
        </p:grpSpPr>
        <p:sp>
          <p:nvSpPr>
            <p:cNvPr id="210" name="Google Shape;210;p31"/>
            <p:cNvSpPr/>
            <p:nvPr/>
          </p:nvSpPr>
          <p:spPr>
            <a:xfrm>
              <a:off x="-1763625" y="2160225"/>
              <a:ext cx="1561800" cy="34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763625" y="2312625"/>
              <a:ext cx="1561800" cy="34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1763625" y="2503425"/>
              <a:ext cx="1561800" cy="343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31"/>
            <p:cNvCxnSpPr/>
            <p:nvPr/>
          </p:nvCxnSpPr>
          <p:spPr>
            <a:xfrm flipH="1">
              <a:off x="-988350" y="1739350"/>
              <a:ext cx="11100" cy="166140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31"/>
            <p:cNvSpPr/>
            <p:nvPr/>
          </p:nvSpPr>
          <p:spPr>
            <a:xfrm>
              <a:off x="-1110075" y="1839025"/>
              <a:ext cx="254700" cy="2547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31"/>
          <p:cNvSpPr/>
          <p:nvPr/>
        </p:nvSpPr>
        <p:spPr>
          <a:xfrm>
            <a:off x="5231925" y="151600"/>
            <a:ext cx="775800" cy="7758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9"/>
        <p:cNvGrpSpPr/>
        <p:nvPr/>
      </p:nvGrpSpPr>
      <p:grpSpPr>
        <a:xfrm>
          <a:off x="0" y="0"/>
          <a:ext cx="0" cy="0"/>
          <a:chOff x="0" y="0"/>
          <a:chExt cx="0" cy="0"/>
        </a:xfrm>
      </p:grpSpPr>
      <p:pic>
        <p:nvPicPr>
          <p:cNvPr id="5" name="Picture Placeholder 4" descr="A green and white background&#10;&#10;Description automatically generated">
            <a:extLst>
              <a:ext uri="{FF2B5EF4-FFF2-40B4-BE49-F238E27FC236}">
                <a16:creationId xmlns:a16="http://schemas.microsoft.com/office/drawing/2014/main" id="{0ABD43B2-9AC5-66A8-750E-AAA803564FEC}"/>
              </a:ext>
            </a:extLst>
          </p:cNvPr>
          <p:cNvPicPr>
            <a:picLocks noGrp="1" noChangeAspect="1"/>
          </p:cNvPicPr>
          <p:nvPr>
            <p:ph type="pic" idx="3"/>
          </p:nvPr>
        </p:nvPicPr>
        <p:blipFill>
          <a:blip r:embed="rId3"/>
          <a:srcRect t="12253" b="12253"/>
          <a:stretch>
            <a:fillRect/>
          </a:stretch>
        </p:blipFill>
        <p:spPr>
          <a:xfrm>
            <a:off x="7950" y="0"/>
            <a:ext cx="9144000" cy="5143500"/>
          </a:xfrm>
        </p:spPr>
      </p:pic>
      <p:sp>
        <p:nvSpPr>
          <p:cNvPr id="221" name="Google Shape;221;p32"/>
          <p:cNvSpPr/>
          <p:nvPr/>
        </p:nvSpPr>
        <p:spPr>
          <a:xfrm>
            <a:off x="1617725" y="854049"/>
            <a:ext cx="6258300" cy="30540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title"/>
          </p:nvPr>
        </p:nvSpPr>
        <p:spPr>
          <a:xfrm>
            <a:off x="2481038" y="1758450"/>
            <a:ext cx="4383600" cy="16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OBJECTIVES OF THE PROJECT</a:t>
            </a:r>
            <a:endParaRPr dirty="0"/>
          </a:p>
        </p:txBody>
      </p:sp>
      <p:sp>
        <p:nvSpPr>
          <p:cNvPr id="223" name="Google Shape;223;p32"/>
          <p:cNvSpPr txBox="1">
            <a:spLocks noGrp="1"/>
          </p:cNvSpPr>
          <p:nvPr>
            <p:ph type="title" idx="2"/>
          </p:nvPr>
        </p:nvSpPr>
        <p:spPr>
          <a:xfrm>
            <a:off x="4252625" y="916650"/>
            <a:ext cx="98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224" name="Google Shape;224;p32"/>
          <p:cNvCxnSpPr/>
          <p:nvPr/>
        </p:nvCxnSpPr>
        <p:spPr>
          <a:xfrm>
            <a:off x="-7950" y="4602188"/>
            <a:ext cx="9159900" cy="360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32"/>
          <p:cNvSpPr/>
          <p:nvPr/>
        </p:nvSpPr>
        <p:spPr>
          <a:xfrm>
            <a:off x="8483624" y="47361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rgbClr val="19191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2"/>
          <p:cNvGrpSpPr/>
          <p:nvPr/>
        </p:nvGrpSpPr>
        <p:grpSpPr>
          <a:xfrm>
            <a:off x="295694" y="4737167"/>
            <a:ext cx="834942" cy="208186"/>
            <a:chOff x="848766" y="4722131"/>
            <a:chExt cx="953239" cy="237655"/>
          </a:xfrm>
        </p:grpSpPr>
        <p:sp>
          <p:nvSpPr>
            <p:cNvPr id="227" name="Google Shape;227;p32"/>
            <p:cNvSpPr/>
            <p:nvPr/>
          </p:nvSpPr>
          <p:spPr>
            <a:xfrm>
              <a:off x="1564350" y="4722131"/>
              <a:ext cx="237655" cy="237655"/>
            </a:xfrm>
            <a:custGeom>
              <a:avLst/>
              <a:gdLst/>
              <a:ahLst/>
              <a:cxnLst/>
              <a:rect l="l" t="t" r="r" b="b"/>
              <a:pathLst>
                <a:path w="1274" h="1274" fill="none" extrusionOk="0">
                  <a:moveTo>
                    <a:pt x="1273" y="637"/>
                  </a:moveTo>
                  <a:cubicBezTo>
                    <a:pt x="1273" y="989"/>
                    <a:pt x="989" y="1274"/>
                    <a:pt x="637" y="1274"/>
                  </a:cubicBezTo>
                  <a:cubicBezTo>
                    <a:pt x="285" y="1274"/>
                    <a:pt x="1" y="989"/>
                    <a:pt x="1" y="637"/>
                  </a:cubicBezTo>
                  <a:cubicBezTo>
                    <a:pt x="1" y="285"/>
                    <a:pt x="285" y="1"/>
                    <a:pt x="637" y="1"/>
                  </a:cubicBezTo>
                  <a:cubicBezTo>
                    <a:pt x="989" y="1"/>
                    <a:pt x="1273" y="285"/>
                    <a:pt x="1273"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1325200" y="4722131"/>
              <a:ext cx="238588" cy="237655"/>
            </a:xfrm>
            <a:custGeom>
              <a:avLst/>
              <a:gdLst/>
              <a:ahLst/>
              <a:cxnLst/>
              <a:rect l="l" t="t" r="r" b="b"/>
              <a:pathLst>
                <a:path w="1279" h="1274" extrusionOk="0">
                  <a:moveTo>
                    <a:pt x="637" y="1"/>
                  </a:moveTo>
                  <a:cubicBezTo>
                    <a:pt x="285" y="1"/>
                    <a:pt x="1" y="285"/>
                    <a:pt x="1" y="637"/>
                  </a:cubicBezTo>
                  <a:cubicBezTo>
                    <a:pt x="1" y="989"/>
                    <a:pt x="285" y="1274"/>
                    <a:pt x="637" y="1274"/>
                  </a:cubicBezTo>
                  <a:cubicBezTo>
                    <a:pt x="994" y="1274"/>
                    <a:pt x="1278" y="989"/>
                    <a:pt x="1278" y="637"/>
                  </a:cubicBezTo>
                  <a:cubicBezTo>
                    <a:pt x="1278" y="285"/>
                    <a:pt x="994" y="1"/>
                    <a:pt x="63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1087729" y="4722131"/>
              <a:ext cx="237655" cy="237655"/>
            </a:xfrm>
            <a:custGeom>
              <a:avLst/>
              <a:gdLst/>
              <a:ahLst/>
              <a:cxnLst/>
              <a:rect l="l" t="t" r="r" b="b"/>
              <a:pathLst>
                <a:path w="1274" h="1274" fill="none" extrusionOk="0">
                  <a:moveTo>
                    <a:pt x="1274" y="637"/>
                  </a:moveTo>
                  <a:cubicBezTo>
                    <a:pt x="1274" y="989"/>
                    <a:pt x="989" y="1274"/>
                    <a:pt x="637" y="1274"/>
                  </a:cubicBezTo>
                  <a:cubicBezTo>
                    <a:pt x="285" y="1274"/>
                    <a:pt x="1" y="989"/>
                    <a:pt x="1" y="637"/>
                  </a:cubicBezTo>
                  <a:cubicBezTo>
                    <a:pt x="1" y="285"/>
                    <a:pt x="285" y="1"/>
                    <a:pt x="637" y="1"/>
                  </a:cubicBezTo>
                  <a:cubicBezTo>
                    <a:pt x="989" y="1"/>
                    <a:pt x="1274" y="285"/>
                    <a:pt x="1274"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848766" y="4722131"/>
              <a:ext cx="237469" cy="237655"/>
            </a:xfrm>
            <a:custGeom>
              <a:avLst/>
              <a:gdLst/>
              <a:ahLst/>
              <a:cxnLst/>
              <a:rect l="l" t="t" r="r" b="b"/>
              <a:pathLst>
                <a:path w="1273" h="1274" extrusionOk="0">
                  <a:moveTo>
                    <a:pt x="636" y="1"/>
                  </a:moveTo>
                  <a:cubicBezTo>
                    <a:pt x="284" y="1"/>
                    <a:pt x="0" y="285"/>
                    <a:pt x="0" y="637"/>
                  </a:cubicBezTo>
                  <a:cubicBezTo>
                    <a:pt x="0" y="989"/>
                    <a:pt x="284" y="1274"/>
                    <a:pt x="636" y="1274"/>
                  </a:cubicBezTo>
                  <a:cubicBezTo>
                    <a:pt x="988" y="1274"/>
                    <a:pt x="1273" y="989"/>
                    <a:pt x="1273" y="637"/>
                  </a:cubicBezTo>
                  <a:cubicBezTo>
                    <a:pt x="1273" y="285"/>
                    <a:pt x="988" y="1"/>
                    <a:pt x="63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 name="Google Shape;231;p32"/>
          <p:cNvCxnSpPr/>
          <p:nvPr/>
        </p:nvCxnSpPr>
        <p:spPr>
          <a:xfrm rot="10800000">
            <a:off x="1529675" y="4844100"/>
            <a:ext cx="64344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32"/>
          <p:cNvCxnSpPr/>
          <p:nvPr/>
        </p:nvCxnSpPr>
        <p:spPr>
          <a:xfrm>
            <a:off x="1878125" y="3480900"/>
            <a:ext cx="5737500" cy="192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84781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6"/>
        <p:cNvGrpSpPr/>
        <p:nvPr/>
      </p:nvGrpSpPr>
      <p:grpSpPr>
        <a:xfrm>
          <a:off x="0" y="0"/>
          <a:ext cx="0" cy="0"/>
          <a:chOff x="0" y="0"/>
          <a:chExt cx="0" cy="0"/>
        </a:xfrm>
      </p:grpSpPr>
      <p:sp>
        <p:nvSpPr>
          <p:cNvPr id="237" name="Google Shape;237;p33"/>
          <p:cNvSpPr txBox="1">
            <a:spLocks noGrp="1"/>
          </p:cNvSpPr>
          <p:nvPr>
            <p:ph type="subTitle" idx="4"/>
          </p:nvPr>
        </p:nvSpPr>
        <p:spPr>
          <a:xfrm>
            <a:off x="5026832" y="1368450"/>
            <a:ext cx="2919900" cy="65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goal</a:t>
            </a:r>
            <a:endParaRPr/>
          </a:p>
        </p:txBody>
      </p:sp>
      <p:sp>
        <p:nvSpPr>
          <p:cNvPr id="238" name="Google Shape;23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sp>
        <p:nvSpPr>
          <p:cNvPr id="239" name="Google Shape;239;p33"/>
          <p:cNvSpPr txBox="1">
            <a:spLocks noGrp="1"/>
          </p:cNvSpPr>
          <p:nvPr>
            <p:ph type="subTitle" idx="1"/>
          </p:nvPr>
        </p:nvSpPr>
        <p:spPr>
          <a:xfrm>
            <a:off x="5026831" y="2019374"/>
            <a:ext cx="2919900" cy="1456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50" dirty="0"/>
              <a:t>Our project aims to ease traffic congestion through a user-friendly, secure parking solution for vehicle owners. We also intend to help small garage owners earn extra income and tackle parking space challenges.</a:t>
            </a:r>
            <a:endParaRPr sz="1150" dirty="0"/>
          </a:p>
        </p:txBody>
      </p:sp>
      <p:sp>
        <p:nvSpPr>
          <p:cNvPr id="240" name="Google Shape;240;p33"/>
          <p:cNvSpPr txBox="1">
            <a:spLocks noGrp="1"/>
          </p:cNvSpPr>
          <p:nvPr>
            <p:ph type="subTitle" idx="2"/>
          </p:nvPr>
        </p:nvSpPr>
        <p:spPr>
          <a:xfrm>
            <a:off x="1409575" y="1968900"/>
            <a:ext cx="2919900" cy="151345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50" dirty="0"/>
              <a:t>We aim to solve the issue of traffic congestion by creating an innovative parking solution. Our focus is on utilizing underutilized garages and improving parking practices to reduce congestion's negative effects, enhancing commuting experiences in Dhaka and beyond.</a:t>
            </a:r>
            <a:endParaRPr sz="1150" dirty="0"/>
          </a:p>
        </p:txBody>
      </p:sp>
      <p:sp>
        <p:nvSpPr>
          <p:cNvPr id="241" name="Google Shape;241;p33"/>
          <p:cNvSpPr txBox="1">
            <a:spLocks noGrp="1"/>
          </p:cNvSpPr>
          <p:nvPr>
            <p:ph type="subTitle" idx="3"/>
          </p:nvPr>
        </p:nvSpPr>
        <p:spPr>
          <a:xfrm>
            <a:off x="1409575" y="1368438"/>
            <a:ext cx="2919900" cy="65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aim</a:t>
            </a:r>
            <a:endParaRPr/>
          </a:p>
        </p:txBody>
      </p:sp>
      <p:cxnSp>
        <p:nvCxnSpPr>
          <p:cNvPr id="243" name="Google Shape;243;p33"/>
          <p:cNvCxnSpPr/>
          <p:nvPr/>
        </p:nvCxnSpPr>
        <p:spPr>
          <a:xfrm>
            <a:off x="1502725" y="3476175"/>
            <a:ext cx="6313200" cy="7800"/>
          </a:xfrm>
          <a:prstGeom prst="straightConnector1">
            <a:avLst/>
          </a:prstGeom>
          <a:noFill/>
          <a:ln w="9525" cap="flat" cmpd="sng">
            <a:solidFill>
              <a:schemeClr val="lt1"/>
            </a:solidFill>
            <a:prstDash val="solid"/>
            <a:round/>
            <a:headEnd type="none" w="med" len="med"/>
            <a:tailEnd type="none" w="med" len="med"/>
          </a:ln>
        </p:spPr>
      </p:cxnSp>
      <p:grpSp>
        <p:nvGrpSpPr>
          <p:cNvPr id="244" name="Google Shape;244;p33"/>
          <p:cNvGrpSpPr/>
          <p:nvPr/>
        </p:nvGrpSpPr>
        <p:grpSpPr>
          <a:xfrm>
            <a:off x="528030" y="1741094"/>
            <a:ext cx="184196" cy="1481223"/>
            <a:chOff x="315455" y="1986544"/>
            <a:chExt cx="184196" cy="1481223"/>
          </a:xfrm>
        </p:grpSpPr>
        <p:sp>
          <p:nvSpPr>
            <p:cNvPr id="245" name="Google Shape;245;p33"/>
            <p:cNvSpPr/>
            <p:nvPr/>
          </p:nvSpPr>
          <p:spPr>
            <a:xfrm rot="5400000">
              <a:off x="343519" y="1958480"/>
              <a:ext cx="128068" cy="184196"/>
            </a:xfrm>
            <a:custGeom>
              <a:avLst/>
              <a:gdLst/>
              <a:ahLst/>
              <a:cxnLst/>
              <a:rect l="l" t="t" r="r" b="b"/>
              <a:pathLst>
                <a:path w="493" h="751" fill="none" extrusionOk="0">
                  <a:moveTo>
                    <a:pt x="493" y="1"/>
                  </a:moveTo>
                  <a:lnTo>
                    <a:pt x="1" y="750"/>
                  </a:lnTo>
                </a:path>
              </a:pathLst>
            </a:custGeom>
            <a:no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rot="5400000">
              <a:off x="342350" y="2108758"/>
              <a:ext cx="130406" cy="184196"/>
            </a:xfrm>
            <a:custGeom>
              <a:avLst/>
              <a:gdLst/>
              <a:ahLst/>
              <a:cxnLst/>
              <a:rect l="l" t="t" r="r" b="b"/>
              <a:pathLst>
                <a:path w="502" h="751" fill="none" extrusionOk="0">
                  <a:moveTo>
                    <a:pt x="501" y="1"/>
                  </a:moveTo>
                  <a:lnTo>
                    <a:pt x="0" y="750"/>
                  </a:lnTo>
                </a:path>
              </a:pathLst>
            </a:custGeom>
            <a:no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rot="5400000">
              <a:off x="342999" y="2259297"/>
              <a:ext cx="129107" cy="184196"/>
            </a:xfrm>
            <a:custGeom>
              <a:avLst/>
              <a:gdLst/>
              <a:ahLst/>
              <a:cxnLst/>
              <a:rect l="l" t="t" r="r" b="b"/>
              <a:pathLst>
                <a:path w="497" h="751" fill="none" extrusionOk="0">
                  <a:moveTo>
                    <a:pt x="497" y="1"/>
                  </a:moveTo>
                  <a:lnTo>
                    <a:pt x="0" y="750"/>
                  </a:lnTo>
                </a:path>
              </a:pathLst>
            </a:custGeom>
            <a:no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rot="5400000">
              <a:off x="341700" y="2409445"/>
              <a:ext cx="131705" cy="184196"/>
            </a:xfrm>
            <a:custGeom>
              <a:avLst/>
              <a:gdLst/>
              <a:ahLst/>
              <a:cxnLst/>
              <a:rect l="l" t="t" r="r" b="b"/>
              <a:pathLst>
                <a:path w="507" h="751" fill="none" extrusionOk="0">
                  <a:moveTo>
                    <a:pt x="506" y="1"/>
                  </a:moveTo>
                  <a:lnTo>
                    <a:pt x="1" y="750"/>
                  </a:lnTo>
                </a:path>
              </a:pathLst>
            </a:custGeom>
            <a:no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3"/>
            <p:cNvSpPr/>
            <p:nvPr/>
          </p:nvSpPr>
          <p:spPr>
            <a:xfrm rot="5400000">
              <a:off x="342869" y="2559464"/>
              <a:ext cx="129367" cy="184196"/>
            </a:xfrm>
            <a:custGeom>
              <a:avLst/>
              <a:gdLst/>
              <a:ahLst/>
              <a:cxnLst/>
              <a:rect l="l" t="t" r="r" b="b"/>
              <a:pathLst>
                <a:path w="498" h="751" fill="none" extrusionOk="0">
                  <a:moveTo>
                    <a:pt x="497" y="1"/>
                  </a:moveTo>
                  <a:lnTo>
                    <a:pt x="1" y="750"/>
                  </a:lnTo>
                </a:path>
              </a:pathLst>
            </a:custGeom>
            <a:no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3"/>
            <p:cNvSpPr/>
            <p:nvPr/>
          </p:nvSpPr>
          <p:spPr>
            <a:xfrm rot="5400000">
              <a:off x="341830" y="2709612"/>
              <a:ext cx="131445" cy="184196"/>
            </a:xfrm>
            <a:custGeom>
              <a:avLst/>
              <a:gdLst/>
              <a:ahLst/>
              <a:cxnLst/>
              <a:rect l="l" t="t" r="r" b="b"/>
              <a:pathLst>
                <a:path w="506" h="751" fill="none" extrusionOk="0">
                  <a:moveTo>
                    <a:pt x="506" y="1"/>
                  </a:moveTo>
                  <a:lnTo>
                    <a:pt x="0" y="750"/>
                  </a:lnTo>
                </a:path>
              </a:pathLst>
            </a:custGeom>
            <a:no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rot="5400000">
              <a:off x="342999" y="2859631"/>
              <a:ext cx="129107" cy="184196"/>
            </a:xfrm>
            <a:custGeom>
              <a:avLst/>
              <a:gdLst/>
              <a:ahLst/>
              <a:cxnLst/>
              <a:rect l="l" t="t" r="r" b="b"/>
              <a:pathLst>
                <a:path w="497" h="751" fill="none" extrusionOk="0">
                  <a:moveTo>
                    <a:pt x="497" y="1"/>
                  </a:moveTo>
                  <a:lnTo>
                    <a:pt x="0" y="750"/>
                  </a:lnTo>
                </a:path>
              </a:pathLst>
            </a:custGeom>
            <a:no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rot="5400000">
              <a:off x="342869" y="3010948"/>
              <a:ext cx="129367" cy="184196"/>
            </a:xfrm>
            <a:custGeom>
              <a:avLst/>
              <a:gdLst/>
              <a:ahLst/>
              <a:cxnLst/>
              <a:rect l="l" t="t" r="r" b="b"/>
              <a:pathLst>
                <a:path w="498" h="751" fill="none" extrusionOk="0">
                  <a:moveTo>
                    <a:pt x="497" y="1"/>
                  </a:moveTo>
                  <a:lnTo>
                    <a:pt x="1" y="750"/>
                  </a:lnTo>
                </a:path>
              </a:pathLst>
            </a:custGeom>
            <a:no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rot="5400000">
              <a:off x="342350" y="3161616"/>
              <a:ext cx="130406" cy="184196"/>
            </a:xfrm>
            <a:custGeom>
              <a:avLst/>
              <a:gdLst/>
              <a:ahLst/>
              <a:cxnLst/>
              <a:rect l="l" t="t" r="r" b="b"/>
              <a:pathLst>
                <a:path w="502" h="751" fill="none" extrusionOk="0">
                  <a:moveTo>
                    <a:pt x="501" y="1"/>
                  </a:moveTo>
                  <a:lnTo>
                    <a:pt x="0" y="750"/>
                  </a:lnTo>
                </a:path>
              </a:pathLst>
            </a:custGeom>
            <a:no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rot="5400000">
              <a:off x="342999" y="3311115"/>
              <a:ext cx="129107" cy="184196"/>
            </a:xfrm>
            <a:custGeom>
              <a:avLst/>
              <a:gdLst/>
              <a:ahLst/>
              <a:cxnLst/>
              <a:rect l="l" t="t" r="r" b="b"/>
              <a:pathLst>
                <a:path w="497" h="751" fill="none" extrusionOk="0">
                  <a:moveTo>
                    <a:pt x="497" y="1"/>
                  </a:moveTo>
                  <a:lnTo>
                    <a:pt x="0" y="750"/>
                  </a:lnTo>
                </a:path>
              </a:pathLst>
            </a:custGeom>
            <a:noFill/>
            <a:ln w="9525" cap="flat" cmpd="sng">
              <a:solidFill>
                <a:schemeClr val="lt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33"/>
          <p:cNvSpPr/>
          <p:nvPr/>
        </p:nvSpPr>
        <p:spPr>
          <a:xfrm>
            <a:off x="8144425" y="253150"/>
            <a:ext cx="572700" cy="572700"/>
          </a:xfrm>
          <a:prstGeom prst="star8">
            <a:avLst>
              <a:gd name="adj" fmla="val 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descr="A green and white background&#10;&#10;Description automatically generated">
            <a:extLst>
              <a:ext uri="{FF2B5EF4-FFF2-40B4-BE49-F238E27FC236}">
                <a16:creationId xmlns:a16="http://schemas.microsoft.com/office/drawing/2014/main" id="{0030986E-2AE3-8AEB-6AC7-DC098A59F34D}"/>
              </a:ext>
            </a:extLst>
          </p:cNvPr>
          <p:cNvPicPr>
            <a:picLocks noGrp="1" noChangeAspect="1"/>
          </p:cNvPicPr>
          <p:nvPr>
            <p:ph type="pic" idx="5"/>
          </p:nvPr>
        </p:nvPicPr>
        <p:blipFill>
          <a:blip r:embed="rId3"/>
          <a:srcRect t="40495" b="40495"/>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81"/>
        <p:cNvGrpSpPr/>
        <p:nvPr/>
      </p:nvGrpSpPr>
      <p:grpSpPr>
        <a:xfrm>
          <a:off x="0" y="0"/>
          <a:ext cx="0" cy="0"/>
          <a:chOff x="0" y="0"/>
          <a:chExt cx="0" cy="0"/>
        </a:xfrm>
      </p:grpSpPr>
      <p:sp>
        <p:nvSpPr>
          <p:cNvPr id="482" name="Google Shape;482;p4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PROJECT TIMELINE</a:t>
            </a:r>
            <a:endParaRPr dirty="0">
              <a:solidFill>
                <a:schemeClr val="lt1"/>
              </a:solidFill>
            </a:endParaRPr>
          </a:p>
        </p:txBody>
      </p:sp>
      <p:sp>
        <p:nvSpPr>
          <p:cNvPr id="483" name="Google Shape;483;p43"/>
          <p:cNvSpPr/>
          <p:nvPr/>
        </p:nvSpPr>
        <p:spPr>
          <a:xfrm>
            <a:off x="1531125" y="1361700"/>
            <a:ext cx="176400" cy="176400"/>
          </a:xfrm>
          <a:prstGeom prst="rect">
            <a:avLst/>
          </a:prstGeom>
          <a:solidFill>
            <a:srgbClr val="35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3495025" y="1361700"/>
            <a:ext cx="176400" cy="176400"/>
          </a:xfrm>
          <a:prstGeom prst="rect">
            <a:avLst/>
          </a:prstGeom>
          <a:solidFill>
            <a:srgbClr val="73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5458925" y="1361700"/>
            <a:ext cx="176400" cy="176400"/>
          </a:xfrm>
          <a:prstGeom prst="rect">
            <a:avLst/>
          </a:prstGeom>
          <a:solidFill>
            <a:srgbClr val="95D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7422825" y="1361700"/>
            <a:ext cx="176400" cy="176400"/>
          </a:xfrm>
          <a:prstGeom prst="rect">
            <a:avLst/>
          </a:prstGeom>
          <a:solidFill>
            <a:srgbClr val="A5E9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txBox="1"/>
          <p:nvPr/>
        </p:nvSpPr>
        <p:spPr>
          <a:xfrm flipH="1">
            <a:off x="985810" y="1862575"/>
            <a:ext cx="1266929" cy="3443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Raleway"/>
                <a:ea typeface="Raleway"/>
                <a:cs typeface="Raleway"/>
                <a:sym typeface="Raleway"/>
              </a:rPr>
              <a:t>BRAINSTORM</a:t>
            </a:r>
            <a:br>
              <a:rPr lang="en" sz="1200" dirty="0">
                <a:solidFill>
                  <a:schemeClr val="lt1"/>
                </a:solidFill>
                <a:latin typeface="Raleway"/>
                <a:ea typeface="Raleway"/>
                <a:cs typeface="Raleway"/>
                <a:sym typeface="Raleway"/>
              </a:rPr>
            </a:br>
            <a:r>
              <a:rPr lang="en" sz="1200" dirty="0">
                <a:solidFill>
                  <a:schemeClr val="lt1"/>
                </a:solidFill>
                <a:latin typeface="Raleway"/>
                <a:ea typeface="Raleway"/>
                <a:cs typeface="Raleway"/>
                <a:sym typeface="Raleway"/>
              </a:rPr>
              <a:t>PROJECT IDEA</a:t>
            </a:r>
            <a:endParaRPr sz="1200" dirty="0">
              <a:solidFill>
                <a:schemeClr val="lt1"/>
              </a:solidFill>
              <a:latin typeface="Raleway"/>
              <a:ea typeface="Raleway"/>
              <a:cs typeface="Raleway"/>
              <a:sym typeface="Raleway"/>
            </a:endParaRPr>
          </a:p>
        </p:txBody>
      </p:sp>
      <p:sp>
        <p:nvSpPr>
          <p:cNvPr id="488" name="Google Shape;488;p43"/>
          <p:cNvSpPr txBox="1"/>
          <p:nvPr/>
        </p:nvSpPr>
        <p:spPr>
          <a:xfrm flipH="1">
            <a:off x="2601224" y="1882075"/>
            <a:ext cx="1963899" cy="32481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Raleway"/>
                <a:ea typeface="Raleway"/>
                <a:cs typeface="Raleway"/>
                <a:sym typeface="Raleway"/>
              </a:rPr>
              <a:t>ARCHITECTURE DESIGN</a:t>
            </a:r>
            <a:endParaRPr sz="1200" dirty="0">
              <a:solidFill>
                <a:schemeClr val="lt1"/>
              </a:solidFill>
              <a:latin typeface="Raleway"/>
              <a:ea typeface="Raleway"/>
              <a:cs typeface="Raleway"/>
              <a:sym typeface="Raleway"/>
            </a:endParaRPr>
          </a:p>
        </p:txBody>
      </p:sp>
      <p:sp>
        <p:nvSpPr>
          <p:cNvPr id="489" name="Google Shape;489;p43"/>
          <p:cNvSpPr txBox="1"/>
          <p:nvPr/>
        </p:nvSpPr>
        <p:spPr>
          <a:xfrm flipH="1">
            <a:off x="4640925" y="1862575"/>
            <a:ext cx="1812300" cy="7091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lt1"/>
                </a:solidFill>
                <a:latin typeface="Raleway"/>
                <a:ea typeface="Raleway"/>
                <a:cs typeface="Raleway"/>
                <a:sym typeface="Raleway"/>
              </a:rPr>
              <a:t>RESEARCH </a:t>
            </a:r>
            <a:br>
              <a:rPr lang="en-US" sz="1200" dirty="0">
                <a:solidFill>
                  <a:schemeClr val="lt1"/>
                </a:solidFill>
                <a:latin typeface="Raleway"/>
                <a:ea typeface="Raleway"/>
                <a:cs typeface="Raleway"/>
                <a:sym typeface="Raleway"/>
              </a:rPr>
            </a:br>
            <a:r>
              <a:rPr lang="en-US" sz="1200" dirty="0">
                <a:solidFill>
                  <a:schemeClr val="lt1"/>
                </a:solidFill>
                <a:latin typeface="Raleway"/>
                <a:ea typeface="Raleway"/>
                <a:cs typeface="Raleway"/>
                <a:sym typeface="Raleway"/>
              </a:rPr>
              <a:t>&amp; </a:t>
            </a:r>
            <a:br>
              <a:rPr lang="en-US" sz="1200" dirty="0">
                <a:solidFill>
                  <a:schemeClr val="lt1"/>
                </a:solidFill>
                <a:latin typeface="Raleway"/>
                <a:ea typeface="Raleway"/>
                <a:cs typeface="Raleway"/>
                <a:sym typeface="Raleway"/>
              </a:rPr>
            </a:br>
            <a:r>
              <a:rPr lang="en-US" sz="1200" dirty="0">
                <a:solidFill>
                  <a:schemeClr val="lt1"/>
                </a:solidFill>
                <a:latin typeface="Raleway"/>
                <a:ea typeface="Raleway"/>
                <a:cs typeface="Raleway"/>
                <a:sym typeface="Raleway"/>
              </a:rPr>
              <a:t>DATA-COLLECTION</a:t>
            </a:r>
            <a:endParaRPr sz="1200" dirty="0">
              <a:solidFill>
                <a:schemeClr val="lt1"/>
              </a:solidFill>
              <a:latin typeface="Raleway"/>
              <a:ea typeface="Raleway"/>
              <a:cs typeface="Raleway"/>
              <a:sym typeface="Raleway"/>
            </a:endParaRPr>
          </a:p>
        </p:txBody>
      </p:sp>
      <p:sp>
        <p:nvSpPr>
          <p:cNvPr id="490" name="Google Shape;490;p43"/>
          <p:cNvSpPr txBox="1"/>
          <p:nvPr/>
        </p:nvSpPr>
        <p:spPr>
          <a:xfrm flipH="1">
            <a:off x="66048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lt1"/>
                </a:solidFill>
                <a:latin typeface="Raleway"/>
                <a:ea typeface="Raleway"/>
                <a:cs typeface="Raleway"/>
                <a:sym typeface="Raleway"/>
              </a:rPr>
              <a:t>RE-EVALUATE PROJECT IDEA</a:t>
            </a:r>
            <a:endParaRPr sz="1200" dirty="0">
              <a:solidFill>
                <a:schemeClr val="lt1"/>
              </a:solidFill>
              <a:latin typeface="Raleway"/>
              <a:ea typeface="Raleway"/>
              <a:cs typeface="Raleway"/>
              <a:sym typeface="Raleway"/>
            </a:endParaRPr>
          </a:p>
        </p:txBody>
      </p:sp>
      <p:cxnSp>
        <p:nvCxnSpPr>
          <p:cNvPr id="491" name="Google Shape;491;p43"/>
          <p:cNvCxnSpPr>
            <a:stCxn id="483" idx="3"/>
            <a:endCxn id="484" idx="1"/>
          </p:cNvCxnSpPr>
          <p:nvPr/>
        </p:nvCxnSpPr>
        <p:spPr>
          <a:xfrm>
            <a:off x="1707525" y="1449900"/>
            <a:ext cx="1787400" cy="0"/>
          </a:xfrm>
          <a:prstGeom prst="straightConnector1">
            <a:avLst/>
          </a:prstGeom>
          <a:noFill/>
          <a:ln w="9525" cap="flat" cmpd="sng">
            <a:solidFill>
              <a:schemeClr val="accent1"/>
            </a:solidFill>
            <a:prstDash val="solid"/>
            <a:round/>
            <a:headEnd type="none" w="med" len="med"/>
            <a:tailEnd type="none" w="med" len="med"/>
          </a:ln>
        </p:spPr>
      </p:cxnSp>
      <p:cxnSp>
        <p:nvCxnSpPr>
          <p:cNvPr id="492" name="Google Shape;492;p43"/>
          <p:cNvCxnSpPr>
            <a:stCxn id="484" idx="3"/>
            <a:endCxn id="485" idx="1"/>
          </p:cNvCxnSpPr>
          <p:nvPr/>
        </p:nvCxnSpPr>
        <p:spPr>
          <a:xfrm>
            <a:off x="3671425" y="1449900"/>
            <a:ext cx="1787400" cy="0"/>
          </a:xfrm>
          <a:prstGeom prst="straightConnector1">
            <a:avLst/>
          </a:prstGeom>
          <a:noFill/>
          <a:ln w="9525" cap="flat" cmpd="sng">
            <a:solidFill>
              <a:schemeClr val="accent1"/>
            </a:solidFill>
            <a:prstDash val="solid"/>
            <a:round/>
            <a:headEnd type="none" w="med" len="med"/>
            <a:tailEnd type="none" w="med" len="med"/>
          </a:ln>
        </p:spPr>
      </p:cxnSp>
      <p:cxnSp>
        <p:nvCxnSpPr>
          <p:cNvPr id="493" name="Google Shape;493;p43"/>
          <p:cNvCxnSpPr>
            <a:stCxn id="485" idx="3"/>
            <a:endCxn id="486" idx="1"/>
          </p:cNvCxnSpPr>
          <p:nvPr/>
        </p:nvCxnSpPr>
        <p:spPr>
          <a:xfrm>
            <a:off x="5635325" y="1449900"/>
            <a:ext cx="1787400" cy="0"/>
          </a:xfrm>
          <a:prstGeom prst="straightConnector1">
            <a:avLst/>
          </a:prstGeom>
          <a:noFill/>
          <a:ln w="9525" cap="flat" cmpd="sng">
            <a:solidFill>
              <a:schemeClr val="accent1"/>
            </a:solidFill>
            <a:prstDash val="solid"/>
            <a:round/>
            <a:headEnd type="none" w="med" len="med"/>
            <a:tailEnd type="none" w="med" len="med"/>
          </a:ln>
        </p:spPr>
      </p:cxnSp>
      <p:cxnSp>
        <p:nvCxnSpPr>
          <p:cNvPr id="494" name="Google Shape;494;p43"/>
          <p:cNvCxnSpPr>
            <a:cxnSpLocks/>
            <a:stCxn id="483" idx="2"/>
            <a:endCxn id="487" idx="0"/>
          </p:cNvCxnSpPr>
          <p:nvPr/>
        </p:nvCxnSpPr>
        <p:spPr>
          <a:xfrm flipH="1">
            <a:off x="1619274" y="1538100"/>
            <a:ext cx="51" cy="324475"/>
          </a:xfrm>
          <a:prstGeom prst="straightConnector1">
            <a:avLst/>
          </a:prstGeom>
          <a:noFill/>
          <a:ln w="9525" cap="flat" cmpd="sng">
            <a:solidFill>
              <a:schemeClr val="accent1"/>
            </a:solidFill>
            <a:prstDash val="solid"/>
            <a:round/>
            <a:headEnd type="none" w="med" len="med"/>
            <a:tailEnd type="none" w="med" len="med"/>
          </a:ln>
        </p:spPr>
      </p:cxnSp>
      <p:cxnSp>
        <p:nvCxnSpPr>
          <p:cNvPr id="495" name="Google Shape;495;p43"/>
          <p:cNvCxnSpPr>
            <a:cxnSpLocks/>
            <a:stCxn id="484" idx="2"/>
            <a:endCxn id="488" idx="0"/>
          </p:cNvCxnSpPr>
          <p:nvPr/>
        </p:nvCxnSpPr>
        <p:spPr>
          <a:xfrm flipH="1">
            <a:off x="3583173" y="1538100"/>
            <a:ext cx="52" cy="343975"/>
          </a:xfrm>
          <a:prstGeom prst="straightConnector1">
            <a:avLst/>
          </a:prstGeom>
          <a:noFill/>
          <a:ln w="9525" cap="flat" cmpd="sng">
            <a:solidFill>
              <a:schemeClr val="accent1"/>
            </a:solidFill>
            <a:prstDash val="solid"/>
            <a:round/>
            <a:headEnd type="none" w="med" len="med"/>
            <a:tailEnd type="none" w="med" len="med"/>
          </a:ln>
        </p:spPr>
      </p:cxnSp>
      <p:cxnSp>
        <p:nvCxnSpPr>
          <p:cNvPr id="496" name="Google Shape;496;p43"/>
          <p:cNvCxnSpPr>
            <a:cxnSpLocks/>
            <a:stCxn id="485" idx="2"/>
            <a:endCxn id="489" idx="0"/>
          </p:cNvCxnSpPr>
          <p:nvPr/>
        </p:nvCxnSpPr>
        <p:spPr>
          <a:xfrm flipH="1">
            <a:off x="5547075" y="1538100"/>
            <a:ext cx="50" cy="324475"/>
          </a:xfrm>
          <a:prstGeom prst="straightConnector1">
            <a:avLst/>
          </a:prstGeom>
          <a:noFill/>
          <a:ln w="9525" cap="flat" cmpd="sng">
            <a:solidFill>
              <a:schemeClr val="accent1"/>
            </a:solidFill>
            <a:prstDash val="solid"/>
            <a:round/>
            <a:headEnd type="none" w="med" len="med"/>
            <a:tailEnd type="none" w="med" len="med"/>
          </a:ln>
        </p:spPr>
      </p:cxnSp>
      <p:cxnSp>
        <p:nvCxnSpPr>
          <p:cNvPr id="497" name="Google Shape;497;p43"/>
          <p:cNvCxnSpPr>
            <a:stCxn id="486" idx="2"/>
            <a:endCxn id="490" idx="0"/>
          </p:cNvCxnSpPr>
          <p:nvPr/>
        </p:nvCxnSpPr>
        <p:spPr>
          <a:xfrm>
            <a:off x="7511025" y="1538100"/>
            <a:ext cx="0" cy="324600"/>
          </a:xfrm>
          <a:prstGeom prst="straightConnector1">
            <a:avLst/>
          </a:prstGeom>
          <a:noFill/>
          <a:ln w="9525" cap="flat" cmpd="sng">
            <a:solidFill>
              <a:schemeClr val="accent1"/>
            </a:solidFill>
            <a:prstDash val="solid"/>
            <a:round/>
            <a:headEnd type="none" w="med" len="med"/>
            <a:tailEnd type="none" w="med" len="med"/>
          </a:ln>
        </p:spPr>
      </p:cxnSp>
      <p:sp>
        <p:nvSpPr>
          <p:cNvPr id="498" name="Google Shape;498;p43"/>
          <p:cNvSpPr/>
          <p:nvPr/>
        </p:nvSpPr>
        <p:spPr>
          <a:xfrm>
            <a:off x="1531125" y="3196150"/>
            <a:ext cx="176400" cy="176400"/>
          </a:xfrm>
          <a:prstGeom prst="rect">
            <a:avLst/>
          </a:prstGeom>
          <a:solidFill>
            <a:srgbClr val="8FE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3495025" y="3196150"/>
            <a:ext cx="176400" cy="176400"/>
          </a:xfrm>
          <a:prstGeom prst="rect">
            <a:avLst/>
          </a:prstGeom>
          <a:solidFill>
            <a:srgbClr val="65D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5458925" y="3196150"/>
            <a:ext cx="176400" cy="176400"/>
          </a:xfrm>
          <a:prstGeom prst="rect">
            <a:avLst/>
          </a:prstGeom>
          <a:solidFill>
            <a:srgbClr val="00B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422825" y="3196150"/>
            <a:ext cx="176400" cy="176400"/>
          </a:xfrm>
          <a:prstGeom prst="rect">
            <a:avLst/>
          </a:prstGeom>
          <a:solidFill>
            <a:srgbClr val="01A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txBox="1"/>
          <p:nvPr/>
        </p:nvSpPr>
        <p:spPr>
          <a:xfrm flipH="1">
            <a:off x="713125" y="3697025"/>
            <a:ext cx="1812300" cy="5082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lt1"/>
                </a:solidFill>
                <a:latin typeface="Raleway"/>
                <a:ea typeface="Raleway"/>
                <a:cs typeface="Raleway"/>
                <a:sym typeface="Raleway"/>
              </a:rPr>
              <a:t>ACQUIRING SOFTWARE ITEMS</a:t>
            </a:r>
          </a:p>
        </p:txBody>
      </p:sp>
      <p:sp>
        <p:nvSpPr>
          <p:cNvPr id="503" name="Google Shape;503;p43"/>
          <p:cNvSpPr txBox="1"/>
          <p:nvPr/>
        </p:nvSpPr>
        <p:spPr>
          <a:xfrm flipH="1">
            <a:off x="2677025" y="3697025"/>
            <a:ext cx="1812300" cy="5463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Raleway"/>
                <a:ea typeface="Raleway"/>
                <a:cs typeface="Raleway"/>
                <a:sym typeface="Raleway"/>
              </a:rPr>
              <a:t>FRONTEND DEVELOPMENT</a:t>
            </a:r>
            <a:endParaRPr sz="1200" dirty="0">
              <a:solidFill>
                <a:schemeClr val="lt1"/>
              </a:solidFill>
              <a:latin typeface="Raleway"/>
              <a:ea typeface="Raleway"/>
              <a:cs typeface="Raleway"/>
              <a:sym typeface="Raleway"/>
            </a:endParaRPr>
          </a:p>
        </p:txBody>
      </p:sp>
      <p:sp>
        <p:nvSpPr>
          <p:cNvPr id="504" name="Google Shape;504;p43"/>
          <p:cNvSpPr txBox="1"/>
          <p:nvPr/>
        </p:nvSpPr>
        <p:spPr>
          <a:xfrm flipH="1">
            <a:off x="4640925" y="3697025"/>
            <a:ext cx="1812300" cy="5463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Raleway"/>
                <a:ea typeface="Raleway"/>
                <a:cs typeface="Raleway"/>
                <a:sym typeface="Raleway"/>
              </a:rPr>
              <a:t>BACKEND DEVELOPMENT</a:t>
            </a:r>
            <a:endParaRPr sz="1200" dirty="0">
              <a:solidFill>
                <a:schemeClr val="lt1"/>
              </a:solidFill>
              <a:latin typeface="Raleway"/>
              <a:ea typeface="Raleway"/>
              <a:cs typeface="Raleway"/>
              <a:sym typeface="Raleway"/>
            </a:endParaRPr>
          </a:p>
        </p:txBody>
      </p:sp>
      <p:sp>
        <p:nvSpPr>
          <p:cNvPr id="505" name="Google Shape;505;p43"/>
          <p:cNvSpPr txBox="1"/>
          <p:nvPr/>
        </p:nvSpPr>
        <p:spPr>
          <a:xfrm flipH="1">
            <a:off x="6604825" y="369702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Raleway"/>
                <a:ea typeface="Raleway"/>
                <a:cs typeface="Raleway"/>
                <a:sym typeface="Raleway"/>
              </a:rPr>
              <a:t>TESTING</a:t>
            </a:r>
            <a:endParaRPr sz="1200" dirty="0">
              <a:solidFill>
                <a:schemeClr val="lt1"/>
              </a:solidFill>
              <a:latin typeface="Raleway"/>
              <a:ea typeface="Raleway"/>
              <a:cs typeface="Raleway"/>
              <a:sym typeface="Raleway"/>
            </a:endParaRPr>
          </a:p>
        </p:txBody>
      </p:sp>
      <p:cxnSp>
        <p:nvCxnSpPr>
          <p:cNvPr id="506" name="Google Shape;506;p43"/>
          <p:cNvCxnSpPr>
            <a:stCxn id="498" idx="3"/>
            <a:endCxn id="499" idx="1"/>
          </p:cNvCxnSpPr>
          <p:nvPr/>
        </p:nvCxnSpPr>
        <p:spPr>
          <a:xfrm>
            <a:off x="1707525" y="3284350"/>
            <a:ext cx="1787400" cy="0"/>
          </a:xfrm>
          <a:prstGeom prst="straightConnector1">
            <a:avLst/>
          </a:prstGeom>
          <a:noFill/>
          <a:ln w="9525" cap="flat" cmpd="sng">
            <a:solidFill>
              <a:schemeClr val="accent1"/>
            </a:solidFill>
            <a:prstDash val="solid"/>
            <a:round/>
            <a:headEnd type="none" w="med" len="med"/>
            <a:tailEnd type="none" w="med" len="med"/>
          </a:ln>
        </p:spPr>
      </p:cxnSp>
      <p:cxnSp>
        <p:nvCxnSpPr>
          <p:cNvPr id="507" name="Google Shape;507;p43"/>
          <p:cNvCxnSpPr>
            <a:stCxn id="499" idx="3"/>
            <a:endCxn id="500" idx="1"/>
          </p:cNvCxnSpPr>
          <p:nvPr/>
        </p:nvCxnSpPr>
        <p:spPr>
          <a:xfrm>
            <a:off x="3671425" y="3284350"/>
            <a:ext cx="1787400" cy="0"/>
          </a:xfrm>
          <a:prstGeom prst="straightConnector1">
            <a:avLst/>
          </a:prstGeom>
          <a:noFill/>
          <a:ln w="9525" cap="flat" cmpd="sng">
            <a:solidFill>
              <a:schemeClr val="accent1"/>
            </a:solidFill>
            <a:prstDash val="solid"/>
            <a:round/>
            <a:headEnd type="none" w="med" len="med"/>
            <a:tailEnd type="none" w="med" len="med"/>
          </a:ln>
        </p:spPr>
      </p:cxnSp>
      <p:cxnSp>
        <p:nvCxnSpPr>
          <p:cNvPr id="508" name="Google Shape;508;p43"/>
          <p:cNvCxnSpPr>
            <a:stCxn id="500" idx="3"/>
            <a:endCxn id="501" idx="1"/>
          </p:cNvCxnSpPr>
          <p:nvPr/>
        </p:nvCxnSpPr>
        <p:spPr>
          <a:xfrm>
            <a:off x="5635325" y="3284350"/>
            <a:ext cx="1787400" cy="0"/>
          </a:xfrm>
          <a:prstGeom prst="straightConnector1">
            <a:avLst/>
          </a:prstGeom>
          <a:noFill/>
          <a:ln w="9525" cap="flat" cmpd="sng">
            <a:solidFill>
              <a:schemeClr val="accent1"/>
            </a:solidFill>
            <a:prstDash val="solid"/>
            <a:round/>
            <a:headEnd type="none" w="med" len="med"/>
            <a:tailEnd type="none" w="med" len="med"/>
          </a:ln>
        </p:spPr>
      </p:cxnSp>
      <p:cxnSp>
        <p:nvCxnSpPr>
          <p:cNvPr id="509" name="Google Shape;509;p43"/>
          <p:cNvCxnSpPr>
            <a:cxnSpLocks/>
            <a:stCxn id="498" idx="2"/>
            <a:endCxn id="502" idx="0"/>
          </p:cNvCxnSpPr>
          <p:nvPr/>
        </p:nvCxnSpPr>
        <p:spPr>
          <a:xfrm flipH="1">
            <a:off x="1619275" y="3372550"/>
            <a:ext cx="50" cy="324475"/>
          </a:xfrm>
          <a:prstGeom prst="straightConnector1">
            <a:avLst/>
          </a:prstGeom>
          <a:noFill/>
          <a:ln w="9525" cap="flat" cmpd="sng">
            <a:solidFill>
              <a:schemeClr val="accent1"/>
            </a:solidFill>
            <a:prstDash val="solid"/>
            <a:round/>
            <a:headEnd type="none" w="med" len="med"/>
            <a:tailEnd type="none" w="med" len="med"/>
          </a:ln>
        </p:spPr>
      </p:cxnSp>
      <p:cxnSp>
        <p:nvCxnSpPr>
          <p:cNvPr id="510" name="Google Shape;510;p43"/>
          <p:cNvCxnSpPr>
            <a:cxnSpLocks/>
            <a:stCxn id="499" idx="2"/>
            <a:endCxn id="503" idx="0"/>
          </p:cNvCxnSpPr>
          <p:nvPr/>
        </p:nvCxnSpPr>
        <p:spPr>
          <a:xfrm flipH="1">
            <a:off x="3583175" y="3372550"/>
            <a:ext cx="50" cy="324475"/>
          </a:xfrm>
          <a:prstGeom prst="straightConnector1">
            <a:avLst/>
          </a:prstGeom>
          <a:noFill/>
          <a:ln w="9525" cap="flat" cmpd="sng">
            <a:solidFill>
              <a:schemeClr val="accent1"/>
            </a:solidFill>
            <a:prstDash val="solid"/>
            <a:round/>
            <a:headEnd type="none" w="med" len="med"/>
            <a:tailEnd type="none" w="med" len="med"/>
          </a:ln>
        </p:spPr>
      </p:cxnSp>
      <p:cxnSp>
        <p:nvCxnSpPr>
          <p:cNvPr id="511" name="Google Shape;511;p43"/>
          <p:cNvCxnSpPr>
            <a:cxnSpLocks/>
            <a:stCxn id="500" idx="2"/>
            <a:endCxn id="504" idx="0"/>
          </p:cNvCxnSpPr>
          <p:nvPr/>
        </p:nvCxnSpPr>
        <p:spPr>
          <a:xfrm flipH="1">
            <a:off x="5547075" y="3372550"/>
            <a:ext cx="50" cy="324475"/>
          </a:xfrm>
          <a:prstGeom prst="straightConnector1">
            <a:avLst/>
          </a:prstGeom>
          <a:noFill/>
          <a:ln w="9525" cap="flat" cmpd="sng">
            <a:solidFill>
              <a:schemeClr val="accent1"/>
            </a:solidFill>
            <a:prstDash val="solid"/>
            <a:round/>
            <a:headEnd type="none" w="med" len="med"/>
            <a:tailEnd type="none" w="med" len="med"/>
          </a:ln>
        </p:spPr>
      </p:cxnSp>
      <p:cxnSp>
        <p:nvCxnSpPr>
          <p:cNvPr id="512" name="Google Shape;512;p43"/>
          <p:cNvCxnSpPr>
            <a:stCxn id="501" idx="2"/>
            <a:endCxn id="505" idx="0"/>
          </p:cNvCxnSpPr>
          <p:nvPr/>
        </p:nvCxnSpPr>
        <p:spPr>
          <a:xfrm>
            <a:off x="7511025" y="3372550"/>
            <a:ext cx="0" cy="324600"/>
          </a:xfrm>
          <a:prstGeom prst="straightConnector1">
            <a:avLst/>
          </a:prstGeom>
          <a:noFill/>
          <a:ln w="9525" cap="flat" cmpd="sng">
            <a:solidFill>
              <a:schemeClr val="accent1"/>
            </a:solidFill>
            <a:prstDash val="solid"/>
            <a:round/>
            <a:headEnd type="none" w="med" len="med"/>
            <a:tailEnd type="none" w="med" len="med"/>
          </a:ln>
        </p:spPr>
      </p:cxnSp>
      <p:cxnSp>
        <p:nvCxnSpPr>
          <p:cNvPr id="513" name="Google Shape;513;p43"/>
          <p:cNvCxnSpPr>
            <a:stCxn id="486" idx="3"/>
            <a:endCxn id="498" idx="1"/>
          </p:cNvCxnSpPr>
          <p:nvPr/>
        </p:nvCxnSpPr>
        <p:spPr>
          <a:xfrm flipH="1">
            <a:off x="1531125" y="1449900"/>
            <a:ext cx="6068100" cy="1834500"/>
          </a:xfrm>
          <a:prstGeom prst="bentConnector5">
            <a:avLst>
              <a:gd name="adj1" fmla="val -13365"/>
              <a:gd name="adj2" fmla="val 82114"/>
              <a:gd name="adj3" fmla="val 113489"/>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94"/>
                                        </p:tgtEl>
                                        <p:attrNameLst>
                                          <p:attrName>style.visibility</p:attrName>
                                        </p:attrNameLst>
                                      </p:cBhvr>
                                      <p:to>
                                        <p:strVal val="visible"/>
                                      </p:to>
                                    </p:set>
                                    <p:animEffect transition="in" filter="wipe(up)">
                                      <p:cBhvr>
                                        <p:cTn id="11" dur="500"/>
                                        <p:tgtEl>
                                          <p:spTgt spid="49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87"/>
                                        </p:tgtEl>
                                        <p:attrNameLst>
                                          <p:attrName>style.visibility</p:attrName>
                                        </p:attrNameLst>
                                      </p:cBhvr>
                                      <p:to>
                                        <p:strVal val="visible"/>
                                      </p:to>
                                    </p:set>
                                    <p:animEffect transition="in" filter="fade">
                                      <p:cBhvr>
                                        <p:cTn id="14" dur="500"/>
                                        <p:tgtEl>
                                          <p:spTgt spid="487"/>
                                        </p:tgtEl>
                                      </p:cBhvr>
                                    </p:animEffect>
                                  </p:childTnLst>
                                </p:cTn>
                              </p:par>
                              <p:par>
                                <p:cTn id="15" presetID="22" presetClass="entr" presetSubtype="8" fill="hold" nodeType="withEffect">
                                  <p:stCondLst>
                                    <p:cond delay="0"/>
                                  </p:stCondLst>
                                  <p:childTnLst>
                                    <p:set>
                                      <p:cBhvr>
                                        <p:cTn id="16" dur="1" fill="hold">
                                          <p:stCondLst>
                                            <p:cond delay="0"/>
                                          </p:stCondLst>
                                        </p:cTn>
                                        <p:tgtEl>
                                          <p:spTgt spid="491"/>
                                        </p:tgtEl>
                                        <p:attrNameLst>
                                          <p:attrName>style.visibility</p:attrName>
                                        </p:attrNameLst>
                                      </p:cBhvr>
                                      <p:to>
                                        <p:strVal val="visible"/>
                                      </p:to>
                                    </p:set>
                                    <p:animEffect transition="in" filter="wipe(left)">
                                      <p:cBhvr>
                                        <p:cTn id="17" dur="500"/>
                                        <p:tgtEl>
                                          <p:spTgt spid="49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84"/>
                                        </p:tgtEl>
                                        <p:attrNameLst>
                                          <p:attrName>style.visibility</p:attrName>
                                        </p:attrNameLst>
                                      </p:cBhvr>
                                      <p:to>
                                        <p:strVal val="visible"/>
                                      </p:to>
                                    </p:set>
                                    <p:animEffect transition="in" filter="fade">
                                      <p:cBhvr>
                                        <p:cTn id="21" dur="500"/>
                                        <p:tgtEl>
                                          <p:spTgt spid="484"/>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495"/>
                                        </p:tgtEl>
                                        <p:attrNameLst>
                                          <p:attrName>style.visibility</p:attrName>
                                        </p:attrNameLst>
                                      </p:cBhvr>
                                      <p:to>
                                        <p:strVal val="visible"/>
                                      </p:to>
                                    </p:set>
                                    <p:animEffect transition="in" filter="wipe(up)">
                                      <p:cBhvr>
                                        <p:cTn id="25" dur="500"/>
                                        <p:tgtEl>
                                          <p:spTgt spid="49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88"/>
                                        </p:tgtEl>
                                        <p:attrNameLst>
                                          <p:attrName>style.visibility</p:attrName>
                                        </p:attrNameLst>
                                      </p:cBhvr>
                                      <p:to>
                                        <p:strVal val="visible"/>
                                      </p:to>
                                    </p:set>
                                    <p:animEffect transition="in" filter="fade">
                                      <p:cBhvr>
                                        <p:cTn id="28" dur="500"/>
                                        <p:tgtEl>
                                          <p:spTgt spid="488"/>
                                        </p:tgtEl>
                                      </p:cBhvr>
                                    </p:animEffect>
                                  </p:childTnLst>
                                </p:cTn>
                              </p:par>
                              <p:par>
                                <p:cTn id="29" presetID="22" presetClass="entr" presetSubtype="8" fill="hold" nodeType="withEffect">
                                  <p:stCondLst>
                                    <p:cond delay="0"/>
                                  </p:stCondLst>
                                  <p:childTnLst>
                                    <p:set>
                                      <p:cBhvr>
                                        <p:cTn id="30" dur="1" fill="hold">
                                          <p:stCondLst>
                                            <p:cond delay="0"/>
                                          </p:stCondLst>
                                        </p:cTn>
                                        <p:tgtEl>
                                          <p:spTgt spid="492"/>
                                        </p:tgtEl>
                                        <p:attrNameLst>
                                          <p:attrName>style.visibility</p:attrName>
                                        </p:attrNameLst>
                                      </p:cBhvr>
                                      <p:to>
                                        <p:strVal val="visible"/>
                                      </p:to>
                                    </p:set>
                                    <p:animEffect transition="in" filter="wipe(left)">
                                      <p:cBhvr>
                                        <p:cTn id="31" dur="500"/>
                                        <p:tgtEl>
                                          <p:spTgt spid="49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85"/>
                                        </p:tgtEl>
                                        <p:attrNameLst>
                                          <p:attrName>style.visibility</p:attrName>
                                        </p:attrNameLst>
                                      </p:cBhvr>
                                      <p:to>
                                        <p:strVal val="visible"/>
                                      </p:to>
                                    </p:set>
                                    <p:animEffect transition="in" filter="fade">
                                      <p:cBhvr>
                                        <p:cTn id="35" dur="500"/>
                                        <p:tgtEl>
                                          <p:spTgt spid="485"/>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496"/>
                                        </p:tgtEl>
                                        <p:attrNameLst>
                                          <p:attrName>style.visibility</p:attrName>
                                        </p:attrNameLst>
                                      </p:cBhvr>
                                      <p:to>
                                        <p:strVal val="visible"/>
                                      </p:to>
                                    </p:set>
                                    <p:animEffect transition="in" filter="wipe(up)">
                                      <p:cBhvr>
                                        <p:cTn id="39" dur="500"/>
                                        <p:tgtEl>
                                          <p:spTgt spid="49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9"/>
                                        </p:tgtEl>
                                        <p:attrNameLst>
                                          <p:attrName>style.visibility</p:attrName>
                                        </p:attrNameLst>
                                      </p:cBhvr>
                                      <p:to>
                                        <p:strVal val="visible"/>
                                      </p:to>
                                    </p:set>
                                    <p:animEffect transition="in" filter="fade">
                                      <p:cBhvr>
                                        <p:cTn id="42" dur="500"/>
                                        <p:tgtEl>
                                          <p:spTgt spid="489"/>
                                        </p:tgtEl>
                                      </p:cBhvr>
                                    </p:animEffect>
                                  </p:childTnLst>
                                </p:cTn>
                              </p:par>
                              <p:par>
                                <p:cTn id="43" presetID="22" presetClass="entr" presetSubtype="8" fill="hold" nodeType="withEffect">
                                  <p:stCondLst>
                                    <p:cond delay="0"/>
                                  </p:stCondLst>
                                  <p:childTnLst>
                                    <p:set>
                                      <p:cBhvr>
                                        <p:cTn id="44" dur="1" fill="hold">
                                          <p:stCondLst>
                                            <p:cond delay="0"/>
                                          </p:stCondLst>
                                        </p:cTn>
                                        <p:tgtEl>
                                          <p:spTgt spid="493"/>
                                        </p:tgtEl>
                                        <p:attrNameLst>
                                          <p:attrName>style.visibility</p:attrName>
                                        </p:attrNameLst>
                                      </p:cBhvr>
                                      <p:to>
                                        <p:strVal val="visible"/>
                                      </p:to>
                                    </p:set>
                                    <p:animEffect transition="in" filter="wipe(left)">
                                      <p:cBhvr>
                                        <p:cTn id="45" dur="500"/>
                                        <p:tgtEl>
                                          <p:spTgt spid="493"/>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486"/>
                                        </p:tgtEl>
                                        <p:attrNameLst>
                                          <p:attrName>style.visibility</p:attrName>
                                        </p:attrNameLst>
                                      </p:cBhvr>
                                      <p:to>
                                        <p:strVal val="visible"/>
                                      </p:to>
                                    </p:set>
                                    <p:animEffect transition="in" filter="fade">
                                      <p:cBhvr>
                                        <p:cTn id="49" dur="500"/>
                                        <p:tgtEl>
                                          <p:spTgt spid="486"/>
                                        </p:tgtEl>
                                      </p:cBhvr>
                                    </p:animEffect>
                                  </p:childTnLst>
                                </p:cTn>
                              </p:par>
                            </p:childTnLst>
                          </p:cTn>
                        </p:par>
                        <p:par>
                          <p:cTn id="50" fill="hold">
                            <p:stCondLst>
                              <p:cond delay="3500"/>
                            </p:stCondLst>
                            <p:childTnLst>
                              <p:par>
                                <p:cTn id="51" presetID="22" presetClass="entr" presetSubtype="8" fill="hold" nodeType="afterEffect">
                                  <p:stCondLst>
                                    <p:cond delay="0"/>
                                  </p:stCondLst>
                                  <p:childTnLst>
                                    <p:set>
                                      <p:cBhvr>
                                        <p:cTn id="52" dur="1" fill="hold">
                                          <p:stCondLst>
                                            <p:cond delay="0"/>
                                          </p:stCondLst>
                                        </p:cTn>
                                        <p:tgtEl>
                                          <p:spTgt spid="497"/>
                                        </p:tgtEl>
                                        <p:attrNameLst>
                                          <p:attrName>style.visibility</p:attrName>
                                        </p:attrNameLst>
                                      </p:cBhvr>
                                      <p:to>
                                        <p:strVal val="visible"/>
                                      </p:to>
                                    </p:set>
                                    <p:animEffect transition="in" filter="wipe(left)">
                                      <p:cBhvr>
                                        <p:cTn id="53" dur="500"/>
                                        <p:tgtEl>
                                          <p:spTgt spid="497"/>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90"/>
                                        </p:tgtEl>
                                        <p:attrNameLst>
                                          <p:attrName>style.visibility</p:attrName>
                                        </p:attrNameLst>
                                      </p:cBhvr>
                                      <p:to>
                                        <p:strVal val="visible"/>
                                      </p:to>
                                    </p:set>
                                    <p:animEffect transition="in" filter="wipe(down)">
                                      <p:cBhvr>
                                        <p:cTn id="56" dur="500"/>
                                        <p:tgtEl>
                                          <p:spTgt spid="490"/>
                                        </p:tgtEl>
                                      </p:cBhvr>
                                    </p:animEffect>
                                  </p:childTnLst>
                                </p:cTn>
                              </p:par>
                              <p:par>
                                <p:cTn id="57" presetID="22" presetClass="entr" presetSubtype="1" fill="hold" nodeType="withEffect">
                                  <p:stCondLst>
                                    <p:cond delay="0"/>
                                  </p:stCondLst>
                                  <p:childTnLst>
                                    <p:set>
                                      <p:cBhvr>
                                        <p:cTn id="58" dur="1" fill="hold">
                                          <p:stCondLst>
                                            <p:cond delay="0"/>
                                          </p:stCondLst>
                                        </p:cTn>
                                        <p:tgtEl>
                                          <p:spTgt spid="513"/>
                                        </p:tgtEl>
                                        <p:attrNameLst>
                                          <p:attrName>style.visibility</p:attrName>
                                        </p:attrNameLst>
                                      </p:cBhvr>
                                      <p:to>
                                        <p:strVal val="visible"/>
                                      </p:to>
                                    </p:set>
                                    <p:animEffect transition="in" filter="wipe(up)">
                                      <p:cBhvr>
                                        <p:cTn id="59" dur="1000"/>
                                        <p:tgtEl>
                                          <p:spTgt spid="513"/>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498"/>
                                        </p:tgtEl>
                                        <p:attrNameLst>
                                          <p:attrName>style.visibility</p:attrName>
                                        </p:attrNameLst>
                                      </p:cBhvr>
                                      <p:to>
                                        <p:strVal val="visible"/>
                                      </p:to>
                                    </p:set>
                                    <p:animEffect transition="in" filter="fade">
                                      <p:cBhvr>
                                        <p:cTn id="63" dur="500"/>
                                        <p:tgtEl>
                                          <p:spTgt spid="498"/>
                                        </p:tgtEl>
                                      </p:cBhvr>
                                    </p:animEffect>
                                  </p:childTnLst>
                                </p:cTn>
                              </p:par>
                            </p:childTnLst>
                          </p:cTn>
                        </p:par>
                        <p:par>
                          <p:cTn id="64" fill="hold">
                            <p:stCondLst>
                              <p:cond delay="5000"/>
                            </p:stCondLst>
                            <p:childTnLst>
                              <p:par>
                                <p:cTn id="65" presetID="22" presetClass="entr" presetSubtype="1" fill="hold" nodeType="afterEffect">
                                  <p:stCondLst>
                                    <p:cond delay="0"/>
                                  </p:stCondLst>
                                  <p:childTnLst>
                                    <p:set>
                                      <p:cBhvr>
                                        <p:cTn id="66" dur="1" fill="hold">
                                          <p:stCondLst>
                                            <p:cond delay="0"/>
                                          </p:stCondLst>
                                        </p:cTn>
                                        <p:tgtEl>
                                          <p:spTgt spid="509"/>
                                        </p:tgtEl>
                                        <p:attrNameLst>
                                          <p:attrName>style.visibility</p:attrName>
                                        </p:attrNameLst>
                                      </p:cBhvr>
                                      <p:to>
                                        <p:strVal val="visible"/>
                                      </p:to>
                                    </p:set>
                                    <p:animEffect transition="in" filter="wipe(up)">
                                      <p:cBhvr>
                                        <p:cTn id="67" dur="500"/>
                                        <p:tgtEl>
                                          <p:spTgt spid="50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2"/>
                                        </p:tgtEl>
                                        <p:attrNameLst>
                                          <p:attrName>style.visibility</p:attrName>
                                        </p:attrNameLst>
                                      </p:cBhvr>
                                      <p:to>
                                        <p:strVal val="visible"/>
                                      </p:to>
                                    </p:set>
                                    <p:animEffect transition="in" filter="fade">
                                      <p:cBhvr>
                                        <p:cTn id="70" dur="500"/>
                                        <p:tgtEl>
                                          <p:spTgt spid="502"/>
                                        </p:tgtEl>
                                      </p:cBhvr>
                                    </p:animEffect>
                                  </p:childTnLst>
                                </p:cTn>
                              </p:par>
                              <p:par>
                                <p:cTn id="71" presetID="22" presetClass="entr" presetSubtype="8" fill="hold" nodeType="withEffect">
                                  <p:stCondLst>
                                    <p:cond delay="0"/>
                                  </p:stCondLst>
                                  <p:childTnLst>
                                    <p:set>
                                      <p:cBhvr>
                                        <p:cTn id="72" dur="1" fill="hold">
                                          <p:stCondLst>
                                            <p:cond delay="0"/>
                                          </p:stCondLst>
                                        </p:cTn>
                                        <p:tgtEl>
                                          <p:spTgt spid="506"/>
                                        </p:tgtEl>
                                        <p:attrNameLst>
                                          <p:attrName>style.visibility</p:attrName>
                                        </p:attrNameLst>
                                      </p:cBhvr>
                                      <p:to>
                                        <p:strVal val="visible"/>
                                      </p:to>
                                    </p:set>
                                    <p:animEffect transition="in" filter="wipe(left)">
                                      <p:cBhvr>
                                        <p:cTn id="73" dur="500"/>
                                        <p:tgtEl>
                                          <p:spTgt spid="506"/>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499"/>
                                        </p:tgtEl>
                                        <p:attrNameLst>
                                          <p:attrName>style.visibility</p:attrName>
                                        </p:attrNameLst>
                                      </p:cBhvr>
                                      <p:to>
                                        <p:strVal val="visible"/>
                                      </p:to>
                                    </p:set>
                                    <p:animEffect transition="in" filter="fade">
                                      <p:cBhvr>
                                        <p:cTn id="77" dur="500"/>
                                        <p:tgtEl>
                                          <p:spTgt spid="499"/>
                                        </p:tgtEl>
                                      </p:cBhvr>
                                    </p:animEffect>
                                  </p:childTnLst>
                                </p:cTn>
                              </p:par>
                            </p:childTnLst>
                          </p:cTn>
                        </p:par>
                        <p:par>
                          <p:cTn id="78" fill="hold">
                            <p:stCondLst>
                              <p:cond delay="6000"/>
                            </p:stCondLst>
                            <p:childTnLst>
                              <p:par>
                                <p:cTn id="79" presetID="22" presetClass="entr" presetSubtype="1" fill="hold" nodeType="afterEffect">
                                  <p:stCondLst>
                                    <p:cond delay="0"/>
                                  </p:stCondLst>
                                  <p:childTnLst>
                                    <p:set>
                                      <p:cBhvr>
                                        <p:cTn id="80" dur="1" fill="hold">
                                          <p:stCondLst>
                                            <p:cond delay="0"/>
                                          </p:stCondLst>
                                        </p:cTn>
                                        <p:tgtEl>
                                          <p:spTgt spid="510"/>
                                        </p:tgtEl>
                                        <p:attrNameLst>
                                          <p:attrName>style.visibility</p:attrName>
                                        </p:attrNameLst>
                                      </p:cBhvr>
                                      <p:to>
                                        <p:strVal val="visible"/>
                                      </p:to>
                                    </p:set>
                                    <p:animEffect transition="in" filter="wipe(up)">
                                      <p:cBhvr>
                                        <p:cTn id="81" dur="500"/>
                                        <p:tgtEl>
                                          <p:spTgt spid="51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03"/>
                                        </p:tgtEl>
                                        <p:attrNameLst>
                                          <p:attrName>style.visibility</p:attrName>
                                        </p:attrNameLst>
                                      </p:cBhvr>
                                      <p:to>
                                        <p:strVal val="visible"/>
                                      </p:to>
                                    </p:set>
                                    <p:animEffect transition="in" filter="fade">
                                      <p:cBhvr>
                                        <p:cTn id="84" dur="500"/>
                                        <p:tgtEl>
                                          <p:spTgt spid="503"/>
                                        </p:tgtEl>
                                      </p:cBhvr>
                                    </p:animEffect>
                                  </p:childTnLst>
                                </p:cTn>
                              </p:par>
                              <p:par>
                                <p:cTn id="85" presetID="22" presetClass="entr" presetSubtype="8" fill="hold" nodeType="withEffect">
                                  <p:stCondLst>
                                    <p:cond delay="0"/>
                                  </p:stCondLst>
                                  <p:childTnLst>
                                    <p:set>
                                      <p:cBhvr>
                                        <p:cTn id="86" dur="1" fill="hold">
                                          <p:stCondLst>
                                            <p:cond delay="0"/>
                                          </p:stCondLst>
                                        </p:cTn>
                                        <p:tgtEl>
                                          <p:spTgt spid="507"/>
                                        </p:tgtEl>
                                        <p:attrNameLst>
                                          <p:attrName>style.visibility</p:attrName>
                                        </p:attrNameLst>
                                      </p:cBhvr>
                                      <p:to>
                                        <p:strVal val="visible"/>
                                      </p:to>
                                    </p:set>
                                    <p:animEffect transition="in" filter="wipe(left)">
                                      <p:cBhvr>
                                        <p:cTn id="87" dur="500"/>
                                        <p:tgtEl>
                                          <p:spTgt spid="507"/>
                                        </p:tgtEl>
                                      </p:cBhvr>
                                    </p:animEffect>
                                  </p:childTnLst>
                                </p:cTn>
                              </p:par>
                            </p:childTnLst>
                          </p:cTn>
                        </p:par>
                        <p:par>
                          <p:cTn id="88" fill="hold">
                            <p:stCondLst>
                              <p:cond delay="6500"/>
                            </p:stCondLst>
                            <p:childTnLst>
                              <p:par>
                                <p:cTn id="89" presetID="10" presetClass="entr" presetSubtype="0" fill="hold" grpId="0" nodeType="afterEffect">
                                  <p:stCondLst>
                                    <p:cond delay="0"/>
                                  </p:stCondLst>
                                  <p:childTnLst>
                                    <p:set>
                                      <p:cBhvr>
                                        <p:cTn id="90" dur="1" fill="hold">
                                          <p:stCondLst>
                                            <p:cond delay="0"/>
                                          </p:stCondLst>
                                        </p:cTn>
                                        <p:tgtEl>
                                          <p:spTgt spid="500"/>
                                        </p:tgtEl>
                                        <p:attrNameLst>
                                          <p:attrName>style.visibility</p:attrName>
                                        </p:attrNameLst>
                                      </p:cBhvr>
                                      <p:to>
                                        <p:strVal val="visible"/>
                                      </p:to>
                                    </p:set>
                                    <p:animEffect transition="in" filter="fade">
                                      <p:cBhvr>
                                        <p:cTn id="91" dur="500"/>
                                        <p:tgtEl>
                                          <p:spTgt spid="500"/>
                                        </p:tgtEl>
                                      </p:cBhvr>
                                    </p:animEffect>
                                  </p:childTnLst>
                                </p:cTn>
                              </p:par>
                            </p:childTnLst>
                          </p:cTn>
                        </p:par>
                        <p:par>
                          <p:cTn id="92" fill="hold">
                            <p:stCondLst>
                              <p:cond delay="7000"/>
                            </p:stCondLst>
                            <p:childTnLst>
                              <p:par>
                                <p:cTn id="93" presetID="22" presetClass="entr" presetSubtype="1" fill="hold" nodeType="afterEffect">
                                  <p:stCondLst>
                                    <p:cond delay="0"/>
                                  </p:stCondLst>
                                  <p:childTnLst>
                                    <p:set>
                                      <p:cBhvr>
                                        <p:cTn id="94" dur="1" fill="hold">
                                          <p:stCondLst>
                                            <p:cond delay="0"/>
                                          </p:stCondLst>
                                        </p:cTn>
                                        <p:tgtEl>
                                          <p:spTgt spid="511"/>
                                        </p:tgtEl>
                                        <p:attrNameLst>
                                          <p:attrName>style.visibility</p:attrName>
                                        </p:attrNameLst>
                                      </p:cBhvr>
                                      <p:to>
                                        <p:strVal val="visible"/>
                                      </p:to>
                                    </p:set>
                                    <p:animEffect transition="in" filter="wipe(up)">
                                      <p:cBhvr>
                                        <p:cTn id="95" dur="500"/>
                                        <p:tgtEl>
                                          <p:spTgt spid="51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04"/>
                                        </p:tgtEl>
                                        <p:attrNameLst>
                                          <p:attrName>style.visibility</p:attrName>
                                        </p:attrNameLst>
                                      </p:cBhvr>
                                      <p:to>
                                        <p:strVal val="visible"/>
                                      </p:to>
                                    </p:set>
                                    <p:animEffect transition="in" filter="fade">
                                      <p:cBhvr>
                                        <p:cTn id="98" dur="500"/>
                                        <p:tgtEl>
                                          <p:spTgt spid="504"/>
                                        </p:tgtEl>
                                      </p:cBhvr>
                                    </p:animEffect>
                                  </p:childTnLst>
                                </p:cTn>
                              </p:par>
                              <p:par>
                                <p:cTn id="99" presetID="22" presetClass="entr" presetSubtype="8" fill="hold" nodeType="withEffect">
                                  <p:stCondLst>
                                    <p:cond delay="0"/>
                                  </p:stCondLst>
                                  <p:childTnLst>
                                    <p:set>
                                      <p:cBhvr>
                                        <p:cTn id="100" dur="1" fill="hold">
                                          <p:stCondLst>
                                            <p:cond delay="0"/>
                                          </p:stCondLst>
                                        </p:cTn>
                                        <p:tgtEl>
                                          <p:spTgt spid="508"/>
                                        </p:tgtEl>
                                        <p:attrNameLst>
                                          <p:attrName>style.visibility</p:attrName>
                                        </p:attrNameLst>
                                      </p:cBhvr>
                                      <p:to>
                                        <p:strVal val="visible"/>
                                      </p:to>
                                    </p:set>
                                    <p:animEffect transition="in" filter="wipe(left)">
                                      <p:cBhvr>
                                        <p:cTn id="101" dur="500"/>
                                        <p:tgtEl>
                                          <p:spTgt spid="508"/>
                                        </p:tgtEl>
                                      </p:cBhvr>
                                    </p:animEffect>
                                  </p:childTnLst>
                                </p:cTn>
                              </p:par>
                            </p:childTnLst>
                          </p:cTn>
                        </p:par>
                        <p:par>
                          <p:cTn id="102" fill="hold">
                            <p:stCondLst>
                              <p:cond delay="7500"/>
                            </p:stCondLst>
                            <p:childTnLst>
                              <p:par>
                                <p:cTn id="103" presetID="10" presetClass="entr" presetSubtype="0" fill="hold" grpId="0" nodeType="afterEffect">
                                  <p:stCondLst>
                                    <p:cond delay="0"/>
                                  </p:stCondLst>
                                  <p:childTnLst>
                                    <p:set>
                                      <p:cBhvr>
                                        <p:cTn id="104" dur="1" fill="hold">
                                          <p:stCondLst>
                                            <p:cond delay="0"/>
                                          </p:stCondLst>
                                        </p:cTn>
                                        <p:tgtEl>
                                          <p:spTgt spid="501"/>
                                        </p:tgtEl>
                                        <p:attrNameLst>
                                          <p:attrName>style.visibility</p:attrName>
                                        </p:attrNameLst>
                                      </p:cBhvr>
                                      <p:to>
                                        <p:strVal val="visible"/>
                                      </p:to>
                                    </p:set>
                                    <p:animEffect transition="in" filter="fade">
                                      <p:cBhvr>
                                        <p:cTn id="105" dur="500"/>
                                        <p:tgtEl>
                                          <p:spTgt spid="501"/>
                                        </p:tgtEl>
                                      </p:cBhvr>
                                    </p:animEffect>
                                  </p:childTnLst>
                                </p:cTn>
                              </p:par>
                            </p:childTnLst>
                          </p:cTn>
                        </p:par>
                        <p:par>
                          <p:cTn id="106" fill="hold">
                            <p:stCondLst>
                              <p:cond delay="8000"/>
                            </p:stCondLst>
                            <p:childTnLst>
                              <p:par>
                                <p:cTn id="107" presetID="22" presetClass="entr" presetSubtype="1" fill="hold" nodeType="afterEffect">
                                  <p:stCondLst>
                                    <p:cond delay="0"/>
                                  </p:stCondLst>
                                  <p:childTnLst>
                                    <p:set>
                                      <p:cBhvr>
                                        <p:cTn id="108" dur="1" fill="hold">
                                          <p:stCondLst>
                                            <p:cond delay="0"/>
                                          </p:stCondLst>
                                        </p:cTn>
                                        <p:tgtEl>
                                          <p:spTgt spid="512"/>
                                        </p:tgtEl>
                                        <p:attrNameLst>
                                          <p:attrName>style.visibility</p:attrName>
                                        </p:attrNameLst>
                                      </p:cBhvr>
                                      <p:to>
                                        <p:strVal val="visible"/>
                                      </p:to>
                                    </p:set>
                                    <p:animEffect transition="in" filter="wipe(up)">
                                      <p:cBhvr>
                                        <p:cTn id="109" dur="500"/>
                                        <p:tgtEl>
                                          <p:spTgt spid="512"/>
                                        </p:tgtEl>
                                      </p:cBhvr>
                                    </p:animEffect>
                                  </p:childTnLst>
                                </p:cTn>
                              </p:par>
                            </p:childTnLst>
                          </p:cTn>
                        </p:par>
                        <p:par>
                          <p:cTn id="110" fill="hold">
                            <p:stCondLst>
                              <p:cond delay="8500"/>
                            </p:stCondLst>
                            <p:childTnLst>
                              <p:par>
                                <p:cTn id="111" presetID="10" presetClass="entr" presetSubtype="0" fill="hold" grpId="0" nodeType="afterEffect">
                                  <p:stCondLst>
                                    <p:cond delay="0"/>
                                  </p:stCondLst>
                                  <p:childTnLst>
                                    <p:set>
                                      <p:cBhvr>
                                        <p:cTn id="112" dur="1" fill="hold">
                                          <p:stCondLst>
                                            <p:cond delay="0"/>
                                          </p:stCondLst>
                                        </p:cTn>
                                        <p:tgtEl>
                                          <p:spTgt spid="505"/>
                                        </p:tgtEl>
                                        <p:attrNameLst>
                                          <p:attrName>style.visibility</p:attrName>
                                        </p:attrNameLst>
                                      </p:cBhvr>
                                      <p:to>
                                        <p:strVal val="visible"/>
                                      </p:to>
                                    </p:set>
                                    <p:animEffect transition="in" filter="fade">
                                      <p:cBhvr>
                                        <p:cTn id="113" dur="5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0" animBg="1"/>
      <p:bldP spid="484" grpId="0" animBg="1"/>
      <p:bldP spid="485" grpId="0" animBg="1"/>
      <p:bldP spid="486" grpId="0" animBg="1"/>
      <p:bldP spid="487" grpId="0"/>
      <p:bldP spid="488" grpId="0"/>
      <p:bldP spid="489" grpId="0"/>
      <p:bldP spid="490" grpId="0"/>
      <p:bldP spid="498" grpId="0" animBg="1"/>
      <p:bldP spid="499" grpId="0" animBg="1"/>
      <p:bldP spid="500" grpId="0" animBg="1"/>
      <p:bldP spid="501" grpId="0" animBg="1"/>
      <p:bldP spid="502" grpId="0"/>
      <p:bldP spid="503" grpId="0"/>
      <p:bldP spid="504" grpId="0"/>
      <p:bldP spid="50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9"/>
        <p:cNvGrpSpPr/>
        <p:nvPr/>
      </p:nvGrpSpPr>
      <p:grpSpPr>
        <a:xfrm>
          <a:off x="0" y="0"/>
          <a:ext cx="0" cy="0"/>
          <a:chOff x="0" y="0"/>
          <a:chExt cx="0" cy="0"/>
        </a:xfrm>
      </p:grpSpPr>
      <p:pic>
        <p:nvPicPr>
          <p:cNvPr id="5" name="Picture Placeholder 4" descr="A green and white background&#10;&#10;Description automatically generated">
            <a:extLst>
              <a:ext uri="{FF2B5EF4-FFF2-40B4-BE49-F238E27FC236}">
                <a16:creationId xmlns:a16="http://schemas.microsoft.com/office/drawing/2014/main" id="{0ABD43B2-9AC5-66A8-750E-AAA803564FEC}"/>
              </a:ext>
            </a:extLst>
          </p:cNvPr>
          <p:cNvPicPr>
            <a:picLocks noGrp="1" noChangeAspect="1"/>
          </p:cNvPicPr>
          <p:nvPr>
            <p:ph type="pic" idx="3"/>
          </p:nvPr>
        </p:nvPicPr>
        <p:blipFill>
          <a:blip r:embed="rId3"/>
          <a:srcRect t="12253" b="12253"/>
          <a:stretch>
            <a:fillRect/>
          </a:stretch>
        </p:blipFill>
        <p:spPr>
          <a:xfrm>
            <a:off x="7950" y="0"/>
            <a:ext cx="9144000" cy="5143500"/>
          </a:xfrm>
        </p:spPr>
      </p:pic>
      <p:sp>
        <p:nvSpPr>
          <p:cNvPr id="221" name="Google Shape;221;p32"/>
          <p:cNvSpPr/>
          <p:nvPr/>
        </p:nvSpPr>
        <p:spPr>
          <a:xfrm>
            <a:off x="1617725" y="854049"/>
            <a:ext cx="6258300" cy="30540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title"/>
          </p:nvPr>
        </p:nvSpPr>
        <p:spPr>
          <a:xfrm>
            <a:off x="2481038" y="1758450"/>
            <a:ext cx="4383600" cy="16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OF THE PROJECT</a:t>
            </a:r>
            <a:endParaRPr dirty="0"/>
          </a:p>
        </p:txBody>
      </p:sp>
      <p:sp>
        <p:nvSpPr>
          <p:cNvPr id="223" name="Google Shape;223;p32"/>
          <p:cNvSpPr txBox="1">
            <a:spLocks noGrp="1"/>
          </p:cNvSpPr>
          <p:nvPr>
            <p:ph type="title" idx="2"/>
          </p:nvPr>
        </p:nvSpPr>
        <p:spPr>
          <a:xfrm>
            <a:off x="4252625" y="916650"/>
            <a:ext cx="98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224" name="Google Shape;224;p32"/>
          <p:cNvCxnSpPr/>
          <p:nvPr/>
        </p:nvCxnSpPr>
        <p:spPr>
          <a:xfrm>
            <a:off x="-7950" y="4602188"/>
            <a:ext cx="9159900" cy="360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32"/>
          <p:cNvSpPr/>
          <p:nvPr/>
        </p:nvSpPr>
        <p:spPr>
          <a:xfrm>
            <a:off x="8483624" y="47361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rgbClr val="19191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2"/>
          <p:cNvGrpSpPr/>
          <p:nvPr/>
        </p:nvGrpSpPr>
        <p:grpSpPr>
          <a:xfrm>
            <a:off x="295694" y="4737167"/>
            <a:ext cx="834942" cy="208186"/>
            <a:chOff x="848766" y="4722131"/>
            <a:chExt cx="953239" cy="237655"/>
          </a:xfrm>
        </p:grpSpPr>
        <p:sp>
          <p:nvSpPr>
            <p:cNvPr id="227" name="Google Shape;227;p32"/>
            <p:cNvSpPr/>
            <p:nvPr/>
          </p:nvSpPr>
          <p:spPr>
            <a:xfrm>
              <a:off x="1564350" y="4722131"/>
              <a:ext cx="237655" cy="237655"/>
            </a:xfrm>
            <a:custGeom>
              <a:avLst/>
              <a:gdLst/>
              <a:ahLst/>
              <a:cxnLst/>
              <a:rect l="l" t="t" r="r" b="b"/>
              <a:pathLst>
                <a:path w="1274" h="1274" fill="none" extrusionOk="0">
                  <a:moveTo>
                    <a:pt x="1273" y="637"/>
                  </a:moveTo>
                  <a:cubicBezTo>
                    <a:pt x="1273" y="989"/>
                    <a:pt x="989" y="1274"/>
                    <a:pt x="637" y="1274"/>
                  </a:cubicBezTo>
                  <a:cubicBezTo>
                    <a:pt x="285" y="1274"/>
                    <a:pt x="1" y="989"/>
                    <a:pt x="1" y="637"/>
                  </a:cubicBezTo>
                  <a:cubicBezTo>
                    <a:pt x="1" y="285"/>
                    <a:pt x="285" y="1"/>
                    <a:pt x="637" y="1"/>
                  </a:cubicBezTo>
                  <a:cubicBezTo>
                    <a:pt x="989" y="1"/>
                    <a:pt x="1273" y="285"/>
                    <a:pt x="1273"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1325200" y="4722131"/>
              <a:ext cx="238588" cy="237655"/>
            </a:xfrm>
            <a:custGeom>
              <a:avLst/>
              <a:gdLst/>
              <a:ahLst/>
              <a:cxnLst/>
              <a:rect l="l" t="t" r="r" b="b"/>
              <a:pathLst>
                <a:path w="1279" h="1274" extrusionOk="0">
                  <a:moveTo>
                    <a:pt x="637" y="1"/>
                  </a:moveTo>
                  <a:cubicBezTo>
                    <a:pt x="285" y="1"/>
                    <a:pt x="1" y="285"/>
                    <a:pt x="1" y="637"/>
                  </a:cubicBezTo>
                  <a:cubicBezTo>
                    <a:pt x="1" y="989"/>
                    <a:pt x="285" y="1274"/>
                    <a:pt x="637" y="1274"/>
                  </a:cubicBezTo>
                  <a:cubicBezTo>
                    <a:pt x="994" y="1274"/>
                    <a:pt x="1278" y="989"/>
                    <a:pt x="1278" y="637"/>
                  </a:cubicBezTo>
                  <a:cubicBezTo>
                    <a:pt x="1278" y="285"/>
                    <a:pt x="994" y="1"/>
                    <a:pt x="63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1087729" y="4722131"/>
              <a:ext cx="237655" cy="237655"/>
            </a:xfrm>
            <a:custGeom>
              <a:avLst/>
              <a:gdLst/>
              <a:ahLst/>
              <a:cxnLst/>
              <a:rect l="l" t="t" r="r" b="b"/>
              <a:pathLst>
                <a:path w="1274" h="1274" fill="none" extrusionOk="0">
                  <a:moveTo>
                    <a:pt x="1274" y="637"/>
                  </a:moveTo>
                  <a:cubicBezTo>
                    <a:pt x="1274" y="989"/>
                    <a:pt x="989" y="1274"/>
                    <a:pt x="637" y="1274"/>
                  </a:cubicBezTo>
                  <a:cubicBezTo>
                    <a:pt x="285" y="1274"/>
                    <a:pt x="1" y="989"/>
                    <a:pt x="1" y="637"/>
                  </a:cubicBezTo>
                  <a:cubicBezTo>
                    <a:pt x="1" y="285"/>
                    <a:pt x="285" y="1"/>
                    <a:pt x="637" y="1"/>
                  </a:cubicBezTo>
                  <a:cubicBezTo>
                    <a:pt x="989" y="1"/>
                    <a:pt x="1274" y="285"/>
                    <a:pt x="1274"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848766" y="4722131"/>
              <a:ext cx="237469" cy="237655"/>
            </a:xfrm>
            <a:custGeom>
              <a:avLst/>
              <a:gdLst/>
              <a:ahLst/>
              <a:cxnLst/>
              <a:rect l="l" t="t" r="r" b="b"/>
              <a:pathLst>
                <a:path w="1273" h="1274" extrusionOk="0">
                  <a:moveTo>
                    <a:pt x="636" y="1"/>
                  </a:moveTo>
                  <a:cubicBezTo>
                    <a:pt x="284" y="1"/>
                    <a:pt x="0" y="285"/>
                    <a:pt x="0" y="637"/>
                  </a:cubicBezTo>
                  <a:cubicBezTo>
                    <a:pt x="0" y="989"/>
                    <a:pt x="284" y="1274"/>
                    <a:pt x="636" y="1274"/>
                  </a:cubicBezTo>
                  <a:cubicBezTo>
                    <a:pt x="988" y="1274"/>
                    <a:pt x="1273" y="989"/>
                    <a:pt x="1273" y="637"/>
                  </a:cubicBezTo>
                  <a:cubicBezTo>
                    <a:pt x="1273" y="285"/>
                    <a:pt x="988" y="1"/>
                    <a:pt x="63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 name="Google Shape;231;p32"/>
          <p:cNvCxnSpPr/>
          <p:nvPr/>
        </p:nvCxnSpPr>
        <p:spPr>
          <a:xfrm rot="10800000">
            <a:off x="1529675" y="4844100"/>
            <a:ext cx="64344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32"/>
          <p:cNvCxnSpPr/>
          <p:nvPr/>
        </p:nvCxnSpPr>
        <p:spPr>
          <a:xfrm>
            <a:off x="1878125" y="3480900"/>
            <a:ext cx="5737500" cy="192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31201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Darker Grotesque"/>
                <a:ea typeface="Darker Grotesque"/>
                <a:cs typeface="Darker Grotesque"/>
                <a:sym typeface="Darker Grotesque"/>
              </a:rPr>
              <a:t>PROBLEMS</a:t>
            </a:r>
            <a:endParaRPr dirty="0">
              <a:latin typeface="Darker Grotesque"/>
              <a:ea typeface="Darker Grotesque"/>
              <a:cs typeface="Darker Grotesque"/>
              <a:sym typeface="Darker Grotesque"/>
            </a:endParaRPr>
          </a:p>
        </p:txBody>
      </p:sp>
      <p:sp>
        <p:nvSpPr>
          <p:cNvPr id="266" name="Google Shape;266;p34"/>
          <p:cNvSpPr txBox="1">
            <a:spLocks noGrp="1"/>
          </p:cNvSpPr>
          <p:nvPr>
            <p:ph type="subTitle" idx="6"/>
          </p:nvPr>
        </p:nvSpPr>
        <p:spPr>
          <a:xfrm>
            <a:off x="1019308" y="1458943"/>
            <a:ext cx="3356766" cy="4809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Underutilized Garage Spaces </a:t>
            </a:r>
          </a:p>
        </p:txBody>
      </p:sp>
      <p:grpSp>
        <p:nvGrpSpPr>
          <p:cNvPr id="267" name="Google Shape;267;p34"/>
          <p:cNvGrpSpPr/>
          <p:nvPr/>
        </p:nvGrpSpPr>
        <p:grpSpPr>
          <a:xfrm flipH="1">
            <a:off x="7843874" y="4499905"/>
            <a:ext cx="834942" cy="208186"/>
            <a:chOff x="848766" y="4722131"/>
            <a:chExt cx="953239" cy="237655"/>
          </a:xfrm>
        </p:grpSpPr>
        <p:sp>
          <p:nvSpPr>
            <p:cNvPr id="268" name="Google Shape;268;p34"/>
            <p:cNvSpPr/>
            <p:nvPr/>
          </p:nvSpPr>
          <p:spPr>
            <a:xfrm>
              <a:off x="1564350" y="4722131"/>
              <a:ext cx="237655" cy="237655"/>
            </a:xfrm>
            <a:custGeom>
              <a:avLst/>
              <a:gdLst/>
              <a:ahLst/>
              <a:cxnLst/>
              <a:rect l="l" t="t" r="r" b="b"/>
              <a:pathLst>
                <a:path w="1274" h="1274" fill="none" extrusionOk="0">
                  <a:moveTo>
                    <a:pt x="1273" y="637"/>
                  </a:moveTo>
                  <a:cubicBezTo>
                    <a:pt x="1273" y="989"/>
                    <a:pt x="989" y="1274"/>
                    <a:pt x="637" y="1274"/>
                  </a:cubicBezTo>
                  <a:cubicBezTo>
                    <a:pt x="285" y="1274"/>
                    <a:pt x="1" y="989"/>
                    <a:pt x="1" y="637"/>
                  </a:cubicBezTo>
                  <a:cubicBezTo>
                    <a:pt x="1" y="285"/>
                    <a:pt x="285" y="1"/>
                    <a:pt x="637" y="1"/>
                  </a:cubicBezTo>
                  <a:cubicBezTo>
                    <a:pt x="989" y="1"/>
                    <a:pt x="1273" y="285"/>
                    <a:pt x="1273"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1325200" y="4722131"/>
              <a:ext cx="238588" cy="237655"/>
            </a:xfrm>
            <a:custGeom>
              <a:avLst/>
              <a:gdLst/>
              <a:ahLst/>
              <a:cxnLst/>
              <a:rect l="l" t="t" r="r" b="b"/>
              <a:pathLst>
                <a:path w="1279" h="1274" extrusionOk="0">
                  <a:moveTo>
                    <a:pt x="637" y="1"/>
                  </a:moveTo>
                  <a:cubicBezTo>
                    <a:pt x="285" y="1"/>
                    <a:pt x="1" y="285"/>
                    <a:pt x="1" y="637"/>
                  </a:cubicBezTo>
                  <a:cubicBezTo>
                    <a:pt x="1" y="989"/>
                    <a:pt x="285" y="1274"/>
                    <a:pt x="637" y="1274"/>
                  </a:cubicBezTo>
                  <a:cubicBezTo>
                    <a:pt x="994" y="1274"/>
                    <a:pt x="1278" y="989"/>
                    <a:pt x="1278" y="637"/>
                  </a:cubicBezTo>
                  <a:cubicBezTo>
                    <a:pt x="1278" y="285"/>
                    <a:pt x="994" y="1"/>
                    <a:pt x="63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1087729" y="4722131"/>
              <a:ext cx="237655" cy="237655"/>
            </a:xfrm>
            <a:custGeom>
              <a:avLst/>
              <a:gdLst/>
              <a:ahLst/>
              <a:cxnLst/>
              <a:rect l="l" t="t" r="r" b="b"/>
              <a:pathLst>
                <a:path w="1274" h="1274" fill="none" extrusionOk="0">
                  <a:moveTo>
                    <a:pt x="1274" y="637"/>
                  </a:moveTo>
                  <a:cubicBezTo>
                    <a:pt x="1274" y="989"/>
                    <a:pt x="989" y="1274"/>
                    <a:pt x="637" y="1274"/>
                  </a:cubicBezTo>
                  <a:cubicBezTo>
                    <a:pt x="285" y="1274"/>
                    <a:pt x="1" y="989"/>
                    <a:pt x="1" y="637"/>
                  </a:cubicBezTo>
                  <a:cubicBezTo>
                    <a:pt x="1" y="285"/>
                    <a:pt x="285" y="1"/>
                    <a:pt x="637" y="1"/>
                  </a:cubicBezTo>
                  <a:cubicBezTo>
                    <a:pt x="989" y="1"/>
                    <a:pt x="1274" y="285"/>
                    <a:pt x="1274" y="637"/>
                  </a:cubicBezTo>
                  <a:close/>
                </a:path>
              </a:pathLst>
            </a:custGeom>
            <a:noFill/>
            <a:ln w="9525" cap="flat" cmpd="sng">
              <a:solidFill>
                <a:schemeClr val="dk1"/>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848766" y="4722131"/>
              <a:ext cx="237469" cy="237655"/>
            </a:xfrm>
            <a:custGeom>
              <a:avLst/>
              <a:gdLst/>
              <a:ahLst/>
              <a:cxnLst/>
              <a:rect l="l" t="t" r="r" b="b"/>
              <a:pathLst>
                <a:path w="1273" h="1274" extrusionOk="0">
                  <a:moveTo>
                    <a:pt x="636" y="1"/>
                  </a:moveTo>
                  <a:cubicBezTo>
                    <a:pt x="284" y="1"/>
                    <a:pt x="0" y="285"/>
                    <a:pt x="0" y="637"/>
                  </a:cubicBezTo>
                  <a:cubicBezTo>
                    <a:pt x="0" y="989"/>
                    <a:pt x="284" y="1274"/>
                    <a:pt x="636" y="1274"/>
                  </a:cubicBezTo>
                  <a:cubicBezTo>
                    <a:pt x="988" y="1274"/>
                    <a:pt x="1273" y="989"/>
                    <a:pt x="1273" y="637"/>
                  </a:cubicBezTo>
                  <a:cubicBezTo>
                    <a:pt x="1273" y="285"/>
                    <a:pt x="988" y="1"/>
                    <a:pt x="63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 name="Google Shape;272;p34"/>
          <p:cNvCxnSpPr/>
          <p:nvPr/>
        </p:nvCxnSpPr>
        <p:spPr>
          <a:xfrm rot="10800000">
            <a:off x="1121225" y="4608375"/>
            <a:ext cx="6509700" cy="0"/>
          </a:xfrm>
          <a:prstGeom prst="straightConnector1">
            <a:avLst/>
          </a:prstGeom>
          <a:noFill/>
          <a:ln w="9525" cap="flat" cmpd="sng">
            <a:solidFill>
              <a:schemeClr val="dk1"/>
            </a:solidFill>
            <a:prstDash val="solid"/>
            <a:round/>
            <a:headEnd type="none" w="med" len="med"/>
            <a:tailEnd type="none" w="med" len="med"/>
          </a:ln>
        </p:spPr>
      </p:cxnSp>
      <p:grpSp>
        <p:nvGrpSpPr>
          <p:cNvPr id="273" name="Google Shape;273;p34"/>
          <p:cNvGrpSpPr/>
          <p:nvPr/>
        </p:nvGrpSpPr>
        <p:grpSpPr>
          <a:xfrm>
            <a:off x="-312599" y="4256600"/>
            <a:ext cx="1244146" cy="1211312"/>
            <a:chOff x="-312599" y="4256600"/>
            <a:chExt cx="1244146" cy="1211312"/>
          </a:xfrm>
        </p:grpSpPr>
        <p:grpSp>
          <p:nvGrpSpPr>
            <p:cNvPr id="274" name="Google Shape;274;p34"/>
            <p:cNvGrpSpPr/>
            <p:nvPr/>
          </p:nvGrpSpPr>
          <p:grpSpPr>
            <a:xfrm>
              <a:off x="-312599" y="4256600"/>
              <a:ext cx="1244146" cy="1211312"/>
              <a:chOff x="-3172312" y="-396875"/>
              <a:chExt cx="1244146" cy="1211312"/>
            </a:xfrm>
          </p:grpSpPr>
          <p:sp>
            <p:nvSpPr>
              <p:cNvPr id="275" name="Google Shape;275;p34"/>
              <p:cNvSpPr/>
              <p:nvPr/>
            </p:nvSpPr>
            <p:spPr>
              <a:xfrm>
                <a:off x="-3172312" y="-396875"/>
                <a:ext cx="1022086" cy="973164"/>
              </a:xfrm>
              <a:custGeom>
                <a:avLst/>
                <a:gdLst/>
                <a:ahLst/>
                <a:cxnLst/>
                <a:rect l="l" t="t" r="r" b="b"/>
                <a:pathLst>
                  <a:path w="7751" h="7380" fill="none" extrusionOk="0">
                    <a:moveTo>
                      <a:pt x="7286" y="497"/>
                    </a:moveTo>
                    <a:cubicBezTo>
                      <a:pt x="7751" y="993"/>
                      <a:pt x="6604" y="2830"/>
                      <a:pt x="4722" y="4591"/>
                    </a:cubicBezTo>
                    <a:cubicBezTo>
                      <a:pt x="2835" y="6355"/>
                      <a:pt x="931" y="7380"/>
                      <a:pt x="466" y="6883"/>
                    </a:cubicBezTo>
                    <a:cubicBezTo>
                      <a:pt x="1" y="6382"/>
                      <a:pt x="1147" y="4550"/>
                      <a:pt x="3030" y="2790"/>
                    </a:cubicBezTo>
                    <a:cubicBezTo>
                      <a:pt x="4916" y="1025"/>
                      <a:pt x="6821" y="0"/>
                      <a:pt x="7286" y="497"/>
                    </a:cubicBezTo>
                    <a:close/>
                  </a:path>
                </a:pathLst>
              </a:custGeom>
              <a:noFill/>
              <a:ln w="9525" cap="flat" cmpd="sng">
                <a:solidFill>
                  <a:srgbClr val="191919"/>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3062204" y="-278461"/>
                <a:ext cx="1022745" cy="973823"/>
              </a:xfrm>
              <a:custGeom>
                <a:avLst/>
                <a:gdLst/>
                <a:ahLst/>
                <a:cxnLst/>
                <a:rect l="l" t="t" r="r" b="b"/>
                <a:pathLst>
                  <a:path w="7756" h="7385" fill="none" extrusionOk="0">
                    <a:moveTo>
                      <a:pt x="7290" y="497"/>
                    </a:moveTo>
                    <a:cubicBezTo>
                      <a:pt x="7755" y="998"/>
                      <a:pt x="6609" y="2830"/>
                      <a:pt x="4722" y="4595"/>
                    </a:cubicBezTo>
                    <a:cubicBezTo>
                      <a:pt x="2840" y="6356"/>
                      <a:pt x="935" y="7385"/>
                      <a:pt x="470" y="6884"/>
                    </a:cubicBezTo>
                    <a:cubicBezTo>
                      <a:pt x="1" y="6387"/>
                      <a:pt x="1152" y="4555"/>
                      <a:pt x="3034" y="2790"/>
                    </a:cubicBezTo>
                    <a:cubicBezTo>
                      <a:pt x="4921" y="1025"/>
                      <a:pt x="6826" y="0"/>
                      <a:pt x="7290" y="497"/>
                    </a:cubicBezTo>
                    <a:close/>
                  </a:path>
                </a:pathLst>
              </a:custGeom>
              <a:noFill/>
              <a:ln w="9525" cap="flat" cmpd="sng">
                <a:solidFill>
                  <a:srgbClr val="191919"/>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2950910" y="-159387"/>
                <a:ext cx="1022745" cy="973823"/>
              </a:xfrm>
              <a:custGeom>
                <a:avLst/>
                <a:gdLst/>
                <a:ahLst/>
                <a:cxnLst/>
                <a:rect l="l" t="t" r="r" b="b"/>
                <a:pathLst>
                  <a:path w="7756" h="7385" fill="none" extrusionOk="0">
                    <a:moveTo>
                      <a:pt x="7291" y="501"/>
                    </a:moveTo>
                    <a:cubicBezTo>
                      <a:pt x="7755" y="998"/>
                      <a:pt x="6604" y="2830"/>
                      <a:pt x="4722" y="4595"/>
                    </a:cubicBezTo>
                    <a:cubicBezTo>
                      <a:pt x="2840" y="6360"/>
                      <a:pt x="935" y="7384"/>
                      <a:pt x="470" y="6883"/>
                    </a:cubicBezTo>
                    <a:cubicBezTo>
                      <a:pt x="1" y="6387"/>
                      <a:pt x="1152" y="4554"/>
                      <a:pt x="3034" y="2790"/>
                    </a:cubicBezTo>
                    <a:cubicBezTo>
                      <a:pt x="4916" y="1025"/>
                      <a:pt x="6821" y="0"/>
                      <a:pt x="7291" y="501"/>
                    </a:cubicBezTo>
                    <a:close/>
                  </a:path>
                </a:pathLst>
              </a:custGeom>
              <a:noFill/>
              <a:ln w="9525" cap="flat" cmpd="sng">
                <a:solidFill>
                  <a:srgbClr val="191919"/>
                </a:solidFill>
                <a:prstDash val="solid"/>
                <a:miter lim="45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8" name="Google Shape;278;p34"/>
            <p:cNvCxnSpPr/>
            <p:nvPr/>
          </p:nvCxnSpPr>
          <p:spPr>
            <a:xfrm>
              <a:off x="-298275" y="4345700"/>
              <a:ext cx="1061400" cy="939000"/>
            </a:xfrm>
            <a:prstGeom prst="straightConnector1">
              <a:avLst/>
            </a:prstGeom>
            <a:noFill/>
            <a:ln w="9525" cap="flat" cmpd="sng">
              <a:solidFill>
                <a:srgbClr val="191919"/>
              </a:solidFill>
              <a:prstDash val="solid"/>
              <a:round/>
              <a:headEnd type="none" w="med" len="med"/>
              <a:tailEnd type="none" w="med" len="med"/>
            </a:ln>
          </p:spPr>
        </p:cxnSp>
      </p:grpSp>
      <p:sp>
        <p:nvSpPr>
          <p:cNvPr id="279" name="Google Shape;279;p34"/>
          <p:cNvSpPr/>
          <p:nvPr/>
        </p:nvSpPr>
        <p:spPr>
          <a:xfrm>
            <a:off x="8144425" y="253150"/>
            <a:ext cx="572700" cy="572700"/>
          </a:xfrm>
          <a:prstGeom prst="star8">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6;p34">
            <a:extLst>
              <a:ext uri="{FF2B5EF4-FFF2-40B4-BE49-F238E27FC236}">
                <a16:creationId xmlns:a16="http://schemas.microsoft.com/office/drawing/2014/main" id="{8B0D0E5C-DBCB-BCD0-2A20-4F545151844D}"/>
              </a:ext>
            </a:extLst>
          </p:cNvPr>
          <p:cNvSpPr txBox="1">
            <a:spLocks/>
          </p:cNvSpPr>
          <p:nvPr/>
        </p:nvSpPr>
        <p:spPr>
          <a:xfrm>
            <a:off x="5008661" y="1450103"/>
            <a:ext cx="3356766" cy="4845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Darker Grotesque"/>
                <a:ea typeface="Darker Grotesque"/>
                <a:cs typeface="Darker Grotesque"/>
                <a:sym typeface="Darker Grotesque"/>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Unorganized Parking Practices </a:t>
            </a:r>
          </a:p>
        </p:txBody>
      </p:sp>
      <p:sp>
        <p:nvSpPr>
          <p:cNvPr id="13" name="Google Shape;266;p34">
            <a:extLst>
              <a:ext uri="{FF2B5EF4-FFF2-40B4-BE49-F238E27FC236}">
                <a16:creationId xmlns:a16="http://schemas.microsoft.com/office/drawing/2014/main" id="{89C8A7AE-9A93-67B7-153E-FFDB16FF8DD7}"/>
              </a:ext>
            </a:extLst>
          </p:cNvPr>
          <p:cNvSpPr txBox="1">
            <a:spLocks/>
          </p:cNvSpPr>
          <p:nvPr/>
        </p:nvSpPr>
        <p:spPr>
          <a:xfrm>
            <a:off x="308881" y="3443937"/>
            <a:ext cx="4542098" cy="4845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Darker Grotesque"/>
                <a:ea typeface="Darker Grotesque"/>
                <a:cs typeface="Darker Grotesque"/>
                <a:sym typeface="Darker Grotesque"/>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US" dirty="0"/>
              <a:t>Scarcity of free, </a:t>
            </a:r>
          </a:p>
          <a:p>
            <a:pPr marL="0" indent="0" algn="ctr"/>
            <a:r>
              <a:rPr lang="en-US" dirty="0"/>
              <a:t>convenient Parking Spaces</a:t>
            </a:r>
          </a:p>
        </p:txBody>
      </p:sp>
      <p:sp>
        <p:nvSpPr>
          <p:cNvPr id="14" name="Google Shape;266;p34">
            <a:extLst>
              <a:ext uri="{FF2B5EF4-FFF2-40B4-BE49-F238E27FC236}">
                <a16:creationId xmlns:a16="http://schemas.microsoft.com/office/drawing/2014/main" id="{E6D670BC-3126-7E33-725B-9932BE04D96B}"/>
              </a:ext>
            </a:extLst>
          </p:cNvPr>
          <p:cNvSpPr txBox="1">
            <a:spLocks/>
          </p:cNvSpPr>
          <p:nvPr/>
        </p:nvSpPr>
        <p:spPr>
          <a:xfrm>
            <a:off x="5334935" y="3257366"/>
            <a:ext cx="2704217" cy="4845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Darker Grotesque"/>
                <a:ea typeface="Darker Grotesque"/>
                <a:cs typeface="Darker Grotesque"/>
                <a:sym typeface="Darker Grotesque"/>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US" dirty="0"/>
              <a:t>Safety and Security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wipe(left)">
                                      <p:cBhvr>
                                        <p:cTn id="7" dur="4000"/>
                                        <p:tgtEl>
                                          <p:spTgt spid="2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6">
                                            <p:txEl>
                                              <p:pRg st="0" end="0"/>
                                            </p:txEl>
                                          </p:spTgt>
                                        </p:tgtEl>
                                        <p:attrNameLst>
                                          <p:attrName>style.visibility</p:attrName>
                                        </p:attrNameLst>
                                      </p:cBhvr>
                                      <p:to>
                                        <p:strVal val="visible"/>
                                      </p:to>
                                    </p:set>
                                    <p:animEffect transition="in" filter="fade">
                                      <p:cBhvr>
                                        <p:cTn id="10" dur="1000"/>
                                        <p:tgtEl>
                                          <p:spTgt spid="266">
                                            <p:txEl>
                                              <p:pRg st="0" end="0"/>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p:bldP spid="12" grpId="0"/>
      <p:bldP spid="13" grpId="0"/>
      <p:bldP spid="14" grpId="0"/>
    </p:bldLst>
  </p:timing>
</p:sld>
</file>

<file path=ppt/theme/theme1.xml><?xml version="1.0" encoding="utf-8"?>
<a:theme xmlns:a="http://schemas.openxmlformats.org/drawingml/2006/main" name="Product Launch Project Proposal by Slidesgo">
  <a:themeElements>
    <a:clrScheme name="Simple Light">
      <a:dk1>
        <a:srgbClr val="191919"/>
      </a:dk1>
      <a:lt1>
        <a:srgbClr val="FBF6F1"/>
      </a:lt1>
      <a:dk2>
        <a:srgbClr val="EB542C"/>
      </a:dk2>
      <a:lt2>
        <a:srgbClr val="FF7B46"/>
      </a:lt2>
      <a:accent1>
        <a:srgbClr val="FFB661"/>
      </a:accent1>
      <a:accent2>
        <a:srgbClr val="FFE99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376</Words>
  <Application>Microsoft Office PowerPoint</Application>
  <PresentationFormat>On-screen Show (16:9)</PresentationFormat>
  <Paragraphs>130</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PT Sans</vt:lpstr>
      <vt:lpstr>Raleway</vt:lpstr>
      <vt:lpstr>Nunito Light</vt:lpstr>
      <vt:lpstr>Wingdings</vt:lpstr>
      <vt:lpstr>Anaheim</vt:lpstr>
      <vt:lpstr>Bebas Neue</vt:lpstr>
      <vt:lpstr>Darker Grotesque</vt:lpstr>
      <vt:lpstr>Open Sans Light</vt:lpstr>
      <vt:lpstr>Product Launch Project Proposal by Slidesgo</vt:lpstr>
      <vt:lpstr>PARKsite PROJECT PROPOSAL</vt:lpstr>
      <vt:lpstr>TABLE OF CONTENTS</vt:lpstr>
      <vt:lpstr>HISTORY OF THE PROJECT</vt:lpstr>
      <vt:lpstr>HISTORY</vt:lpstr>
      <vt:lpstr>OBJECTIVES OF THE PROJECT</vt:lpstr>
      <vt:lpstr>OBJECTIVES</vt:lpstr>
      <vt:lpstr>PROJECT TIMELINE</vt:lpstr>
      <vt:lpstr>PROBLEMS OF THE PROJECT</vt:lpstr>
      <vt:lpstr>PROBLEMS</vt:lpstr>
      <vt:lpstr>SOLUTIONS OF THE PROJECT</vt:lpstr>
      <vt:lpstr>SOLUTIONS</vt:lpstr>
      <vt:lpstr>OPPORTUNITIES OF THE PROJECT</vt:lpstr>
      <vt:lpstr>OPPORTUNITIES</vt:lpstr>
      <vt:lpstr>RESEARCH TECHNIQUES</vt:lpstr>
      <vt:lpstr>30</vt:lpstr>
      <vt:lpstr>SURVEY QUESTIONNAIRE FINDINGS</vt:lpstr>
      <vt:lpstr>PROTOTYPE UI</vt:lpstr>
      <vt:lpstr>PowerPoint Presentation</vt:lpstr>
      <vt:lpstr>PROJECT LANGUAGES</vt:lpstr>
      <vt:lpstr>FUTURE PLANS</vt:lpstr>
      <vt:lpstr>FUTURE PLANS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PARKsite PROJECT PROPOSAL</dc:title>
  <dc:creator>William Jefferson</dc:creator>
  <cp:lastModifiedBy>William Jefferson</cp:lastModifiedBy>
  <cp:revision>25</cp:revision>
  <dcterms:modified xsi:type="dcterms:W3CDTF">2023-08-26T20:33:49Z</dcterms:modified>
</cp:coreProperties>
</file>